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23"/>
  </p:notesMasterIdLst>
  <p:sldIdLst>
    <p:sldId id="256" r:id="rId2"/>
    <p:sldId id="257" r:id="rId3"/>
    <p:sldId id="274" r:id="rId4"/>
    <p:sldId id="273" r:id="rId5"/>
    <p:sldId id="261" r:id="rId6"/>
    <p:sldId id="268" r:id="rId7"/>
    <p:sldId id="269" r:id="rId8"/>
    <p:sldId id="272" r:id="rId9"/>
    <p:sldId id="258" r:id="rId10"/>
    <p:sldId id="276" r:id="rId11"/>
    <p:sldId id="259" r:id="rId12"/>
    <p:sldId id="266" r:id="rId13"/>
    <p:sldId id="260" r:id="rId14"/>
    <p:sldId id="262" r:id="rId15"/>
    <p:sldId id="264" r:id="rId16"/>
    <p:sldId id="265" r:id="rId17"/>
    <p:sldId id="267" r:id="rId18"/>
    <p:sldId id="275" r:id="rId19"/>
    <p:sldId id="277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4388F-434E-4035-A32C-808DC29EE9D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9AEC66-1604-4F79-B60F-936CE9A0F5A7}">
      <dgm:prSet phldrT="[Текст]" custT="1"/>
      <dgm:spPr>
        <a:solidFill>
          <a:srgbClr val="1D6218"/>
        </a:solidFill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Sciences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968042-71D7-433B-8136-4F36A05F152A}" type="parTrans" cxnId="{3081E5EB-B89B-4689-8D64-20BE74B8F3EF}">
      <dgm:prSet/>
      <dgm:spPr/>
      <dgm:t>
        <a:bodyPr/>
        <a:lstStyle/>
        <a:p>
          <a:endParaRPr lang="ru-RU"/>
        </a:p>
      </dgm:t>
    </dgm:pt>
    <dgm:pt modelId="{F726C83B-D895-4C81-8852-3CF6231994C2}" type="sibTrans" cxnId="{3081E5EB-B89B-4689-8D64-20BE74B8F3EF}">
      <dgm:prSet/>
      <dgm:spPr/>
      <dgm:t>
        <a:bodyPr/>
        <a:lstStyle/>
        <a:p>
          <a:endParaRPr lang="ru-RU"/>
        </a:p>
      </dgm:t>
    </dgm:pt>
    <dgm:pt modelId="{F1D06CCC-A87C-414D-A5EE-C81B5E8A3F58}">
      <dgm:prSet phldrT="[Текст]" custT="1"/>
      <dgm:spPr>
        <a:solidFill>
          <a:srgbClr val="1D6218"/>
        </a:solidFill>
      </dgm:spPr>
      <dgm:t>
        <a:bodyPr/>
        <a:lstStyle/>
        <a:p>
          <a:r>
            <a:rPr lang="en-U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Biomonitoring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UNECE ICP Vegetation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395362-EA1A-4C9A-8C29-A38B8CA6AEA7}" type="parTrans" cxnId="{6882CB8F-A9CD-4C00-8B95-4134F31370FE}">
      <dgm:prSet/>
      <dgm:spPr>
        <a:ln>
          <a:solidFill>
            <a:srgbClr val="1D6218"/>
          </a:solidFill>
        </a:ln>
      </dgm:spPr>
      <dgm:t>
        <a:bodyPr/>
        <a:lstStyle/>
        <a:p>
          <a:endParaRPr lang="ru-RU"/>
        </a:p>
      </dgm:t>
    </dgm:pt>
    <dgm:pt modelId="{25789B3F-A8C4-469C-B7F1-B60E0E8EBA9C}" type="sibTrans" cxnId="{6882CB8F-A9CD-4C00-8B95-4134F31370FE}">
      <dgm:prSet/>
      <dgm:spPr/>
      <dgm:t>
        <a:bodyPr/>
        <a:lstStyle/>
        <a:p>
          <a:endParaRPr lang="ru-RU"/>
        </a:p>
      </dgm:t>
    </dgm:pt>
    <dgm:pt modelId="{AC87F79F-ADF7-4771-809A-BB5241CF868C}">
      <dgm:prSet phldrT="[Текст]" custT="1"/>
      <dgm:spPr>
        <a:solidFill>
          <a:srgbClr val="1D6218"/>
        </a:solidFill>
      </dgm:spPr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Antro-pology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0A0214-FE1E-4A0C-AB30-EA35D2FACE02}" type="parTrans" cxnId="{5398909C-381A-4A63-9869-9BE1F1D8204F}">
      <dgm:prSet/>
      <dgm:spPr>
        <a:ln>
          <a:solidFill>
            <a:srgbClr val="1D6218"/>
          </a:solidFill>
        </a:ln>
      </dgm:spPr>
      <dgm:t>
        <a:bodyPr/>
        <a:lstStyle/>
        <a:p>
          <a:endParaRPr lang="ru-RU"/>
        </a:p>
      </dgm:t>
    </dgm:pt>
    <dgm:pt modelId="{3E015376-5D20-4E72-9D4C-C3812E1909D7}" type="sibTrans" cxnId="{5398909C-381A-4A63-9869-9BE1F1D8204F}">
      <dgm:prSet/>
      <dgm:spPr/>
      <dgm:t>
        <a:bodyPr/>
        <a:lstStyle/>
        <a:p>
          <a:endParaRPr lang="ru-RU"/>
        </a:p>
      </dgm:t>
    </dgm:pt>
    <dgm:pt modelId="{D34B4875-B086-420F-A71C-DCA59318AB73}">
      <dgm:prSet phldrT="[Текст]"/>
      <dgm:spPr>
        <a:solidFill>
          <a:srgbClr val="1D6218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Food</a:t>
          </a:r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products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55F734-4C1B-42AA-A207-BD85819A712E}" type="parTrans" cxnId="{0A47192C-B4DC-4E12-BB61-855B7B6CEA40}">
      <dgm:prSet/>
      <dgm:spPr>
        <a:ln>
          <a:solidFill>
            <a:srgbClr val="1D6218"/>
          </a:solidFill>
        </a:ln>
      </dgm:spPr>
      <dgm:t>
        <a:bodyPr/>
        <a:lstStyle/>
        <a:p>
          <a:endParaRPr lang="ru-RU"/>
        </a:p>
      </dgm:t>
    </dgm:pt>
    <dgm:pt modelId="{7015F4BA-D659-4CEC-9D3B-2A663C72D968}" type="sibTrans" cxnId="{0A47192C-B4DC-4E12-BB61-855B7B6CEA40}">
      <dgm:prSet/>
      <dgm:spPr/>
      <dgm:t>
        <a:bodyPr/>
        <a:lstStyle/>
        <a:p>
          <a:endParaRPr lang="ru-RU"/>
        </a:p>
      </dgm:t>
    </dgm:pt>
    <dgm:pt modelId="{70B693FB-7501-4F35-8A10-6EA7266F7924}">
      <dgm:prSet phldrT="[Текст]" custT="1"/>
      <dgm:spPr>
        <a:solidFill>
          <a:srgbClr val="1D6218"/>
        </a:solidFill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Medicinal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plants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CEDC8F-7F19-433D-AEFA-C5662EE759BB}" type="parTrans" cxnId="{339A0995-F102-4B52-BEE1-F99F801E5216}">
      <dgm:prSet/>
      <dgm:spPr>
        <a:ln>
          <a:solidFill>
            <a:srgbClr val="1D6218"/>
          </a:solidFill>
        </a:ln>
      </dgm:spPr>
      <dgm:t>
        <a:bodyPr/>
        <a:lstStyle/>
        <a:p>
          <a:endParaRPr lang="ru-RU"/>
        </a:p>
      </dgm:t>
    </dgm:pt>
    <dgm:pt modelId="{C8565038-BB53-4765-9571-34A95A4BD3CD}" type="sibTrans" cxnId="{339A0995-F102-4B52-BEE1-F99F801E5216}">
      <dgm:prSet/>
      <dgm:spPr/>
      <dgm:t>
        <a:bodyPr/>
        <a:lstStyle/>
        <a:p>
          <a:endParaRPr lang="ru-RU"/>
        </a:p>
      </dgm:t>
    </dgm:pt>
    <dgm:pt modelId="{A8ED0B8E-52E6-4FE7-983A-1B96336FFB97}">
      <dgm:prSet custT="1"/>
      <dgm:spPr>
        <a:solidFill>
          <a:srgbClr val="1D6218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Bio-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pPr>
            <a:spcAft>
              <a:spcPct val="35000"/>
            </a:spcAft>
          </a:pP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technology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075BE-9907-4AA6-805F-B38F121FCDDF}" type="parTrans" cxnId="{18D900B3-FF26-411A-B3BF-9612B27947E5}">
      <dgm:prSet/>
      <dgm:spPr>
        <a:ln>
          <a:solidFill>
            <a:srgbClr val="1D6218"/>
          </a:solidFill>
        </a:ln>
      </dgm:spPr>
      <dgm:t>
        <a:bodyPr/>
        <a:lstStyle/>
        <a:p>
          <a:endParaRPr lang="ru-RU"/>
        </a:p>
      </dgm:t>
    </dgm:pt>
    <dgm:pt modelId="{6B133F88-B606-4E65-8A9E-2A97276906E8}" type="sibTrans" cxnId="{18D900B3-FF26-411A-B3BF-9612B27947E5}">
      <dgm:prSet/>
      <dgm:spPr/>
      <dgm:t>
        <a:bodyPr/>
        <a:lstStyle/>
        <a:p>
          <a:endParaRPr lang="ru-RU"/>
        </a:p>
      </dgm:t>
    </dgm:pt>
    <dgm:pt modelId="{B4247FED-B3EF-4E1C-ABE6-D6EF83A2A1C0}">
      <dgm:prSet custT="1"/>
      <dgm:spPr>
        <a:solidFill>
          <a:srgbClr val="1D6218"/>
        </a:solidFill>
      </dgm:spPr>
      <dgm:t>
        <a:bodyPr/>
        <a:lstStyle/>
        <a:p>
          <a:r>
            <a:rPr lang="en-US" sz="1800" b="1" dirty="0">
              <a:effectLst/>
            </a:rPr>
            <a:t>Cosmos</a:t>
          </a:r>
          <a:endParaRPr lang="ru-RU" sz="1800" b="1" dirty="0">
            <a:effectLst/>
          </a:endParaRPr>
        </a:p>
      </dgm:t>
    </dgm:pt>
    <dgm:pt modelId="{8C8B97E0-D33F-4F9A-A2B9-D1F215EE1E2E}" type="parTrans" cxnId="{881115F2-7473-4934-AC31-5319846CB049}">
      <dgm:prSet/>
      <dgm:spPr>
        <a:ln>
          <a:solidFill>
            <a:srgbClr val="1D6218"/>
          </a:solidFill>
        </a:ln>
      </dgm:spPr>
      <dgm:t>
        <a:bodyPr/>
        <a:lstStyle/>
        <a:p>
          <a:endParaRPr lang="ru-RU"/>
        </a:p>
      </dgm:t>
    </dgm:pt>
    <dgm:pt modelId="{C69C79D1-8B64-4FAC-BE7B-A03CFC57DA89}" type="sibTrans" cxnId="{881115F2-7473-4934-AC31-5319846CB049}">
      <dgm:prSet/>
      <dgm:spPr/>
      <dgm:t>
        <a:bodyPr/>
        <a:lstStyle/>
        <a:p>
          <a:endParaRPr lang="ru-RU"/>
        </a:p>
      </dgm:t>
    </dgm:pt>
    <dgm:pt modelId="{E5768136-8356-4CC7-8E7E-A3BCD5F2DA62}">
      <dgm:prSet custT="1"/>
      <dgm:spPr>
        <a:solidFill>
          <a:srgbClr val="1D6218"/>
        </a:solidFill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Geology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A2FF11-2B0D-450B-8D03-D1B4E4711C96}" type="parTrans" cxnId="{FE7332F0-5867-4636-B0DC-D655112BE6CE}">
      <dgm:prSet/>
      <dgm:spPr>
        <a:ln>
          <a:solidFill>
            <a:srgbClr val="1D6218"/>
          </a:solidFill>
        </a:ln>
      </dgm:spPr>
      <dgm:t>
        <a:bodyPr/>
        <a:lstStyle/>
        <a:p>
          <a:endParaRPr lang="ru-RU"/>
        </a:p>
      </dgm:t>
    </dgm:pt>
    <dgm:pt modelId="{DCEE9D27-9674-447A-99D4-5711FCFFD100}" type="sibTrans" cxnId="{FE7332F0-5867-4636-B0DC-D655112BE6CE}">
      <dgm:prSet/>
      <dgm:spPr/>
      <dgm:t>
        <a:bodyPr/>
        <a:lstStyle/>
        <a:p>
          <a:endParaRPr lang="ru-RU"/>
        </a:p>
      </dgm:t>
    </dgm:pt>
    <dgm:pt modelId="{ECA4B751-F2AB-41C7-98D9-3D35C71CA3A4}">
      <dgm:prSet custT="1"/>
      <dgm:spPr>
        <a:solidFill>
          <a:srgbClr val="1D6218"/>
        </a:solidFill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Environment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004A78-F42F-480B-BC60-19F4C982E305}" type="parTrans" cxnId="{C540BE03-73D0-4B0D-BE01-424EE4471916}">
      <dgm:prSet/>
      <dgm:spPr>
        <a:ln>
          <a:solidFill>
            <a:srgbClr val="2D4513"/>
          </a:solidFill>
        </a:ln>
      </dgm:spPr>
      <dgm:t>
        <a:bodyPr/>
        <a:lstStyle/>
        <a:p>
          <a:endParaRPr lang="ru-RU"/>
        </a:p>
      </dgm:t>
    </dgm:pt>
    <dgm:pt modelId="{032876CA-3A4E-4393-B14A-AE92E187E96B}" type="sibTrans" cxnId="{C540BE03-73D0-4B0D-BE01-424EE4471916}">
      <dgm:prSet/>
      <dgm:spPr/>
      <dgm:t>
        <a:bodyPr/>
        <a:lstStyle/>
        <a:p>
          <a:endParaRPr lang="ru-RU"/>
        </a:p>
      </dgm:t>
    </dgm:pt>
    <dgm:pt modelId="{5C675955-7FE1-4405-9B6A-FF9DBE5D6FA7}" type="pres">
      <dgm:prSet presAssocID="{70E4388F-434E-4035-A32C-808DC29EE9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32F36F-3997-4B1A-A49E-F7B2F0A6EC45}" type="pres">
      <dgm:prSet presAssocID="{569AEC66-1604-4F79-B60F-936CE9A0F5A7}" presName="centerShape" presStyleLbl="node0" presStyleIdx="0" presStyleCnt="1" custScaleX="126563"/>
      <dgm:spPr/>
      <dgm:t>
        <a:bodyPr/>
        <a:lstStyle/>
        <a:p>
          <a:endParaRPr lang="ru-RU"/>
        </a:p>
      </dgm:t>
    </dgm:pt>
    <dgm:pt modelId="{74CB9025-A1E2-4C73-A726-0897633A5084}" type="pres">
      <dgm:prSet presAssocID="{F2395362-EA1A-4C9A-8C29-A38B8CA6AEA7}" presName="Name9" presStyleLbl="parChTrans1D2" presStyleIdx="0" presStyleCnt="8"/>
      <dgm:spPr/>
      <dgm:t>
        <a:bodyPr/>
        <a:lstStyle/>
        <a:p>
          <a:endParaRPr lang="ru-RU"/>
        </a:p>
      </dgm:t>
    </dgm:pt>
    <dgm:pt modelId="{DD45A3DB-18FE-4FE1-B244-4E0E2E1E8967}" type="pres">
      <dgm:prSet presAssocID="{F2395362-EA1A-4C9A-8C29-A38B8CA6AEA7}" presName="connTx" presStyleLbl="parChTrans1D2" presStyleIdx="0" presStyleCnt="8"/>
      <dgm:spPr/>
      <dgm:t>
        <a:bodyPr/>
        <a:lstStyle/>
        <a:p>
          <a:endParaRPr lang="ru-RU"/>
        </a:p>
      </dgm:t>
    </dgm:pt>
    <dgm:pt modelId="{3AAEC55E-7EDE-4E48-A273-CC23CE7C9B48}" type="pres">
      <dgm:prSet presAssocID="{F1D06CCC-A87C-414D-A5EE-C81B5E8A3F58}" presName="node" presStyleLbl="node1" presStyleIdx="0" presStyleCnt="8" custScaleX="131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CA89A-9BD8-436F-9FC2-F6B574DB6E68}" type="pres">
      <dgm:prSet presAssocID="{FE004A78-F42F-480B-BC60-19F4C982E305}" presName="Name9" presStyleLbl="parChTrans1D2" presStyleIdx="1" presStyleCnt="8"/>
      <dgm:spPr/>
      <dgm:t>
        <a:bodyPr/>
        <a:lstStyle/>
        <a:p>
          <a:endParaRPr lang="ru-RU"/>
        </a:p>
      </dgm:t>
    </dgm:pt>
    <dgm:pt modelId="{B8744EC6-2472-4A95-AF35-6170E27104E0}" type="pres">
      <dgm:prSet presAssocID="{FE004A78-F42F-480B-BC60-19F4C982E305}" presName="connTx" presStyleLbl="parChTrans1D2" presStyleIdx="1" presStyleCnt="8"/>
      <dgm:spPr/>
      <dgm:t>
        <a:bodyPr/>
        <a:lstStyle/>
        <a:p>
          <a:endParaRPr lang="ru-RU"/>
        </a:p>
      </dgm:t>
    </dgm:pt>
    <dgm:pt modelId="{05D795D4-C6A2-445F-A2A7-97024C6DC5C5}" type="pres">
      <dgm:prSet presAssocID="{ECA4B751-F2AB-41C7-98D9-3D35C71CA3A4}" presName="node" presStyleLbl="node1" presStyleIdx="1" presStyleCnt="8" custScaleX="134109" custRadScaleRad="101750" custRadScaleInc="4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13382-04B1-47EC-B16D-F37775FF5E31}" type="pres">
      <dgm:prSet presAssocID="{20A2FF11-2B0D-450B-8D03-D1B4E4711C96}" presName="Name9" presStyleLbl="parChTrans1D2" presStyleIdx="2" presStyleCnt="8"/>
      <dgm:spPr/>
      <dgm:t>
        <a:bodyPr/>
        <a:lstStyle/>
        <a:p>
          <a:endParaRPr lang="ru-RU"/>
        </a:p>
      </dgm:t>
    </dgm:pt>
    <dgm:pt modelId="{E7CBF9FE-D234-40B5-A0FF-9324B65CA9E7}" type="pres">
      <dgm:prSet presAssocID="{20A2FF11-2B0D-450B-8D03-D1B4E4711C96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510276E-9A68-4F2B-B442-C14040385EEC}" type="pres">
      <dgm:prSet presAssocID="{E5768136-8356-4CC7-8E7E-A3BCD5F2DA62}" presName="node" presStyleLbl="node1" presStyleIdx="2" presStyleCnt="8" custScaleX="117333" custRadScaleRad="102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FE88D-5611-4175-B869-A3A35100CAD3}" type="pres">
      <dgm:prSet presAssocID="{8C8B97E0-D33F-4F9A-A2B9-D1F215EE1E2E}" presName="Name9" presStyleLbl="parChTrans1D2" presStyleIdx="3" presStyleCnt="8"/>
      <dgm:spPr/>
      <dgm:t>
        <a:bodyPr/>
        <a:lstStyle/>
        <a:p>
          <a:endParaRPr lang="ru-RU"/>
        </a:p>
      </dgm:t>
    </dgm:pt>
    <dgm:pt modelId="{9AB7EBEB-10B2-4FBF-9EF8-821329AC840C}" type="pres">
      <dgm:prSet presAssocID="{8C8B97E0-D33F-4F9A-A2B9-D1F215EE1E2E}" presName="connTx" presStyleLbl="parChTrans1D2" presStyleIdx="3" presStyleCnt="8"/>
      <dgm:spPr/>
      <dgm:t>
        <a:bodyPr/>
        <a:lstStyle/>
        <a:p>
          <a:endParaRPr lang="ru-RU"/>
        </a:p>
      </dgm:t>
    </dgm:pt>
    <dgm:pt modelId="{B3528AF6-4729-4DAC-878B-9C391B38E3BE}" type="pres">
      <dgm:prSet presAssocID="{B4247FED-B3EF-4E1C-ABE6-D6EF83A2A1C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A11F0-1BFB-4F1D-B00A-E82026174427}" type="pres">
      <dgm:prSet presAssocID="{AC0A0214-FE1E-4A0C-AB30-EA35D2FACE02}" presName="Name9" presStyleLbl="parChTrans1D2" presStyleIdx="4" presStyleCnt="8"/>
      <dgm:spPr/>
      <dgm:t>
        <a:bodyPr/>
        <a:lstStyle/>
        <a:p>
          <a:endParaRPr lang="ru-RU"/>
        </a:p>
      </dgm:t>
    </dgm:pt>
    <dgm:pt modelId="{674EDFCD-94A4-4D03-9E19-93DDD40E594F}" type="pres">
      <dgm:prSet presAssocID="{AC0A0214-FE1E-4A0C-AB30-EA35D2FACE02}" presName="connTx" presStyleLbl="parChTrans1D2" presStyleIdx="4" presStyleCnt="8"/>
      <dgm:spPr/>
      <dgm:t>
        <a:bodyPr/>
        <a:lstStyle/>
        <a:p>
          <a:endParaRPr lang="ru-RU"/>
        </a:p>
      </dgm:t>
    </dgm:pt>
    <dgm:pt modelId="{6DF7C856-8E2D-4E27-AAE9-601B5DA20338}" type="pres">
      <dgm:prSet presAssocID="{AC87F79F-ADF7-4771-809A-BB5241CF868C}" presName="node" presStyleLbl="node1" presStyleIdx="4" presStyleCnt="8" custScaleX="122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E9580D-F534-4EC4-8698-2F6A157475A8}" type="pres">
      <dgm:prSet presAssocID="{5D55F734-4C1B-42AA-A207-BD85819A712E}" presName="Name9" presStyleLbl="parChTrans1D2" presStyleIdx="5" presStyleCnt="8"/>
      <dgm:spPr/>
      <dgm:t>
        <a:bodyPr/>
        <a:lstStyle/>
        <a:p>
          <a:endParaRPr lang="ru-RU"/>
        </a:p>
      </dgm:t>
    </dgm:pt>
    <dgm:pt modelId="{50E8E3EC-2D41-41ED-B5A8-A7A2112A6A22}" type="pres">
      <dgm:prSet presAssocID="{5D55F734-4C1B-42AA-A207-BD85819A712E}" presName="connTx" presStyleLbl="parChTrans1D2" presStyleIdx="5" presStyleCnt="8"/>
      <dgm:spPr/>
      <dgm:t>
        <a:bodyPr/>
        <a:lstStyle/>
        <a:p>
          <a:endParaRPr lang="ru-RU"/>
        </a:p>
      </dgm:t>
    </dgm:pt>
    <dgm:pt modelId="{9B2B4331-39A5-48B7-8C53-4A714EBF1BA7}" type="pres">
      <dgm:prSet presAssocID="{D34B4875-B086-420F-A71C-DCA59318AB7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AAFAD-B231-4357-8BB6-37380E5A90E1}" type="pres">
      <dgm:prSet presAssocID="{D9CEDC8F-7F19-433D-AEFA-C5662EE759BB}" presName="Name9" presStyleLbl="parChTrans1D2" presStyleIdx="6" presStyleCnt="8"/>
      <dgm:spPr/>
      <dgm:t>
        <a:bodyPr/>
        <a:lstStyle/>
        <a:p>
          <a:endParaRPr lang="ru-RU"/>
        </a:p>
      </dgm:t>
    </dgm:pt>
    <dgm:pt modelId="{2F95686F-2D16-44CA-ABEB-6636D3A4265F}" type="pres">
      <dgm:prSet presAssocID="{D9CEDC8F-7F19-433D-AEFA-C5662EE759BB}" presName="connTx" presStyleLbl="parChTrans1D2" presStyleIdx="6" presStyleCnt="8"/>
      <dgm:spPr/>
      <dgm:t>
        <a:bodyPr/>
        <a:lstStyle/>
        <a:p>
          <a:endParaRPr lang="ru-RU"/>
        </a:p>
      </dgm:t>
    </dgm:pt>
    <dgm:pt modelId="{8039834C-3D29-461B-BC43-50F4620E1C68}" type="pres">
      <dgm:prSet presAssocID="{70B693FB-7501-4F35-8A10-6EA7266F7924}" presName="node" presStyleLbl="node1" presStyleIdx="6" presStyleCnt="8" custScaleX="110838" custRadScaleRad="93090" custRadScaleInc="-3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6A0C6-51C8-4624-A5FE-8BE8A69C9376}" type="pres">
      <dgm:prSet presAssocID="{385075BE-9907-4AA6-805F-B38F121FCDDF}" presName="Name9" presStyleLbl="parChTrans1D2" presStyleIdx="7" presStyleCnt="8"/>
      <dgm:spPr/>
      <dgm:t>
        <a:bodyPr/>
        <a:lstStyle/>
        <a:p>
          <a:endParaRPr lang="ru-RU"/>
        </a:p>
      </dgm:t>
    </dgm:pt>
    <dgm:pt modelId="{67204BF3-52F5-47D2-BDB7-091ADB46EF8F}" type="pres">
      <dgm:prSet presAssocID="{385075BE-9907-4AA6-805F-B38F121FCDDF}" presName="connTx" presStyleLbl="parChTrans1D2" presStyleIdx="7" presStyleCnt="8"/>
      <dgm:spPr/>
      <dgm:t>
        <a:bodyPr/>
        <a:lstStyle/>
        <a:p>
          <a:endParaRPr lang="ru-RU"/>
        </a:p>
      </dgm:t>
    </dgm:pt>
    <dgm:pt modelId="{DFFDEC76-4332-465D-9F53-180FA6614228}" type="pres">
      <dgm:prSet presAssocID="{A8ED0B8E-52E6-4FE7-983A-1B96336FFB97}" presName="node" presStyleLbl="node1" presStyleIdx="7" presStyleCnt="8" custScaleX="131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C51FAD-02DD-4D0A-B753-7C4DD5272627}" type="presOf" srcId="{AC0A0214-FE1E-4A0C-AB30-EA35D2FACE02}" destId="{674EDFCD-94A4-4D03-9E19-93DDD40E594F}" srcOrd="1" destOrd="0" presId="urn:microsoft.com/office/officeart/2005/8/layout/radial1"/>
    <dgm:cxn modelId="{FE7332F0-5867-4636-B0DC-D655112BE6CE}" srcId="{569AEC66-1604-4F79-B60F-936CE9A0F5A7}" destId="{E5768136-8356-4CC7-8E7E-A3BCD5F2DA62}" srcOrd="2" destOrd="0" parTransId="{20A2FF11-2B0D-450B-8D03-D1B4E4711C96}" sibTransId="{DCEE9D27-9674-447A-99D4-5711FCFFD100}"/>
    <dgm:cxn modelId="{39DFB490-0DD0-47B3-84AE-6A3616705238}" type="presOf" srcId="{FE004A78-F42F-480B-BC60-19F4C982E305}" destId="{B8744EC6-2472-4A95-AF35-6170E27104E0}" srcOrd="1" destOrd="0" presId="urn:microsoft.com/office/officeart/2005/8/layout/radial1"/>
    <dgm:cxn modelId="{D2D3153E-22D8-4770-963A-3BF98C640106}" type="presOf" srcId="{D9CEDC8F-7F19-433D-AEFA-C5662EE759BB}" destId="{2F95686F-2D16-44CA-ABEB-6636D3A4265F}" srcOrd="1" destOrd="0" presId="urn:microsoft.com/office/officeart/2005/8/layout/radial1"/>
    <dgm:cxn modelId="{E01CB561-01B5-4DDF-8333-2CE00FE3ABC5}" type="presOf" srcId="{F2395362-EA1A-4C9A-8C29-A38B8CA6AEA7}" destId="{74CB9025-A1E2-4C73-A726-0897633A5084}" srcOrd="0" destOrd="0" presId="urn:microsoft.com/office/officeart/2005/8/layout/radial1"/>
    <dgm:cxn modelId="{6390EC5B-CF3D-4AC8-92B2-0628D6B7B42C}" type="presOf" srcId="{D9CEDC8F-7F19-433D-AEFA-C5662EE759BB}" destId="{F33AAFAD-B231-4357-8BB6-37380E5A90E1}" srcOrd="0" destOrd="0" presId="urn:microsoft.com/office/officeart/2005/8/layout/radial1"/>
    <dgm:cxn modelId="{58104420-D534-45AB-8C47-E6A5773EFDF9}" type="presOf" srcId="{385075BE-9907-4AA6-805F-B38F121FCDDF}" destId="{67204BF3-52F5-47D2-BDB7-091ADB46EF8F}" srcOrd="1" destOrd="0" presId="urn:microsoft.com/office/officeart/2005/8/layout/radial1"/>
    <dgm:cxn modelId="{6BD6AA3E-3BEB-4E7E-8D30-ED4D21ABEA53}" type="presOf" srcId="{F1D06CCC-A87C-414D-A5EE-C81B5E8A3F58}" destId="{3AAEC55E-7EDE-4E48-A273-CC23CE7C9B48}" srcOrd="0" destOrd="0" presId="urn:microsoft.com/office/officeart/2005/8/layout/radial1"/>
    <dgm:cxn modelId="{18D900B3-FF26-411A-B3BF-9612B27947E5}" srcId="{569AEC66-1604-4F79-B60F-936CE9A0F5A7}" destId="{A8ED0B8E-52E6-4FE7-983A-1B96336FFB97}" srcOrd="7" destOrd="0" parTransId="{385075BE-9907-4AA6-805F-B38F121FCDDF}" sibTransId="{6B133F88-B606-4E65-8A9E-2A97276906E8}"/>
    <dgm:cxn modelId="{C6912FD5-79A5-49CB-A895-DCFCEA36D635}" type="presOf" srcId="{ECA4B751-F2AB-41C7-98D9-3D35C71CA3A4}" destId="{05D795D4-C6A2-445F-A2A7-97024C6DC5C5}" srcOrd="0" destOrd="0" presId="urn:microsoft.com/office/officeart/2005/8/layout/radial1"/>
    <dgm:cxn modelId="{DDB756D6-068B-4689-ABEB-15848AEE6A22}" type="presOf" srcId="{8C8B97E0-D33F-4F9A-A2B9-D1F215EE1E2E}" destId="{04CFE88D-5611-4175-B869-A3A35100CAD3}" srcOrd="0" destOrd="0" presId="urn:microsoft.com/office/officeart/2005/8/layout/radial1"/>
    <dgm:cxn modelId="{6882CB8F-A9CD-4C00-8B95-4134F31370FE}" srcId="{569AEC66-1604-4F79-B60F-936CE9A0F5A7}" destId="{F1D06CCC-A87C-414D-A5EE-C81B5E8A3F58}" srcOrd="0" destOrd="0" parTransId="{F2395362-EA1A-4C9A-8C29-A38B8CA6AEA7}" sibTransId="{25789B3F-A8C4-469C-B7F1-B60E0E8EBA9C}"/>
    <dgm:cxn modelId="{3CB39C1A-26B2-4E3A-842F-E0C58ABB7748}" type="presOf" srcId="{AC87F79F-ADF7-4771-809A-BB5241CF868C}" destId="{6DF7C856-8E2D-4E27-AAE9-601B5DA20338}" srcOrd="0" destOrd="0" presId="urn:microsoft.com/office/officeart/2005/8/layout/radial1"/>
    <dgm:cxn modelId="{AE7DDBF0-24D0-4614-8A19-BEA577C6499C}" type="presOf" srcId="{70B693FB-7501-4F35-8A10-6EA7266F7924}" destId="{8039834C-3D29-461B-BC43-50F4620E1C68}" srcOrd="0" destOrd="0" presId="urn:microsoft.com/office/officeart/2005/8/layout/radial1"/>
    <dgm:cxn modelId="{C5D03692-EB38-436F-A532-215CA225485E}" type="presOf" srcId="{5D55F734-4C1B-42AA-A207-BD85819A712E}" destId="{B5E9580D-F534-4EC4-8698-2F6A157475A8}" srcOrd="0" destOrd="0" presId="urn:microsoft.com/office/officeart/2005/8/layout/radial1"/>
    <dgm:cxn modelId="{E886B9E8-A0A7-462C-BB5F-40AF851397FF}" type="presOf" srcId="{20A2FF11-2B0D-450B-8D03-D1B4E4711C96}" destId="{E7CBF9FE-D234-40B5-A0FF-9324B65CA9E7}" srcOrd="1" destOrd="0" presId="urn:microsoft.com/office/officeart/2005/8/layout/radial1"/>
    <dgm:cxn modelId="{8DBE973C-E898-45DF-BB69-8D0DCB7CDA8D}" type="presOf" srcId="{E5768136-8356-4CC7-8E7E-A3BCD5F2DA62}" destId="{6510276E-9A68-4F2B-B442-C14040385EEC}" srcOrd="0" destOrd="0" presId="urn:microsoft.com/office/officeart/2005/8/layout/radial1"/>
    <dgm:cxn modelId="{C1E171D0-8010-45AF-A6FB-6697827C7D13}" type="presOf" srcId="{AC0A0214-FE1E-4A0C-AB30-EA35D2FACE02}" destId="{C4CA11F0-1BFB-4F1D-B00A-E82026174427}" srcOrd="0" destOrd="0" presId="urn:microsoft.com/office/officeart/2005/8/layout/radial1"/>
    <dgm:cxn modelId="{10D568FB-9207-45FD-9CEA-A358688329ED}" type="presOf" srcId="{569AEC66-1604-4F79-B60F-936CE9A0F5A7}" destId="{CE32F36F-3997-4B1A-A49E-F7B2F0A6EC45}" srcOrd="0" destOrd="0" presId="urn:microsoft.com/office/officeart/2005/8/layout/radial1"/>
    <dgm:cxn modelId="{5398909C-381A-4A63-9869-9BE1F1D8204F}" srcId="{569AEC66-1604-4F79-B60F-936CE9A0F5A7}" destId="{AC87F79F-ADF7-4771-809A-BB5241CF868C}" srcOrd="4" destOrd="0" parTransId="{AC0A0214-FE1E-4A0C-AB30-EA35D2FACE02}" sibTransId="{3E015376-5D20-4E72-9D4C-C3812E1909D7}"/>
    <dgm:cxn modelId="{D628A31F-7DA5-4B2A-8DED-22AF629B15FA}" type="presOf" srcId="{20A2FF11-2B0D-450B-8D03-D1B4E4711C96}" destId="{FDA13382-04B1-47EC-B16D-F37775FF5E31}" srcOrd="0" destOrd="0" presId="urn:microsoft.com/office/officeart/2005/8/layout/radial1"/>
    <dgm:cxn modelId="{3081E5EB-B89B-4689-8D64-20BE74B8F3EF}" srcId="{70E4388F-434E-4035-A32C-808DC29EE9D9}" destId="{569AEC66-1604-4F79-B60F-936CE9A0F5A7}" srcOrd="0" destOrd="0" parTransId="{BA968042-71D7-433B-8136-4F36A05F152A}" sibTransId="{F726C83B-D895-4C81-8852-3CF6231994C2}"/>
    <dgm:cxn modelId="{F29CEBDB-C752-4955-9B23-4636CEDAA257}" type="presOf" srcId="{385075BE-9907-4AA6-805F-B38F121FCDDF}" destId="{BD46A0C6-51C8-4624-A5FE-8BE8A69C9376}" srcOrd="0" destOrd="0" presId="urn:microsoft.com/office/officeart/2005/8/layout/radial1"/>
    <dgm:cxn modelId="{8B93638D-9737-4B6A-A9F5-3AA7F9FF5678}" type="presOf" srcId="{8C8B97E0-D33F-4F9A-A2B9-D1F215EE1E2E}" destId="{9AB7EBEB-10B2-4FBF-9EF8-821329AC840C}" srcOrd="1" destOrd="0" presId="urn:microsoft.com/office/officeart/2005/8/layout/radial1"/>
    <dgm:cxn modelId="{339A0995-F102-4B52-BEE1-F99F801E5216}" srcId="{569AEC66-1604-4F79-B60F-936CE9A0F5A7}" destId="{70B693FB-7501-4F35-8A10-6EA7266F7924}" srcOrd="6" destOrd="0" parTransId="{D9CEDC8F-7F19-433D-AEFA-C5662EE759BB}" sibTransId="{C8565038-BB53-4765-9571-34A95A4BD3CD}"/>
    <dgm:cxn modelId="{C540BE03-73D0-4B0D-BE01-424EE4471916}" srcId="{569AEC66-1604-4F79-B60F-936CE9A0F5A7}" destId="{ECA4B751-F2AB-41C7-98D9-3D35C71CA3A4}" srcOrd="1" destOrd="0" parTransId="{FE004A78-F42F-480B-BC60-19F4C982E305}" sibTransId="{032876CA-3A4E-4393-B14A-AE92E187E96B}"/>
    <dgm:cxn modelId="{03CE05B6-D8DC-446D-BEDE-822D659836AA}" type="presOf" srcId="{D34B4875-B086-420F-A71C-DCA59318AB73}" destId="{9B2B4331-39A5-48B7-8C53-4A714EBF1BA7}" srcOrd="0" destOrd="0" presId="urn:microsoft.com/office/officeart/2005/8/layout/radial1"/>
    <dgm:cxn modelId="{D6201046-D77A-4727-9E60-24BCB8F2178F}" type="presOf" srcId="{B4247FED-B3EF-4E1C-ABE6-D6EF83A2A1C0}" destId="{B3528AF6-4729-4DAC-878B-9C391B38E3BE}" srcOrd="0" destOrd="0" presId="urn:microsoft.com/office/officeart/2005/8/layout/radial1"/>
    <dgm:cxn modelId="{19C797FF-7369-48F9-AF84-8C68927DF07E}" type="presOf" srcId="{5D55F734-4C1B-42AA-A207-BD85819A712E}" destId="{50E8E3EC-2D41-41ED-B5A8-A7A2112A6A22}" srcOrd="1" destOrd="0" presId="urn:microsoft.com/office/officeart/2005/8/layout/radial1"/>
    <dgm:cxn modelId="{65976964-FB7B-40E5-83D5-EC3AB952C78E}" type="presOf" srcId="{FE004A78-F42F-480B-BC60-19F4C982E305}" destId="{188CA89A-9BD8-436F-9FC2-F6B574DB6E68}" srcOrd="0" destOrd="0" presId="urn:microsoft.com/office/officeart/2005/8/layout/radial1"/>
    <dgm:cxn modelId="{367C613A-920A-48E8-98B0-96AD7C4C8F10}" type="presOf" srcId="{F2395362-EA1A-4C9A-8C29-A38B8CA6AEA7}" destId="{DD45A3DB-18FE-4FE1-B244-4E0E2E1E8967}" srcOrd="1" destOrd="0" presId="urn:microsoft.com/office/officeart/2005/8/layout/radial1"/>
    <dgm:cxn modelId="{0A47192C-B4DC-4E12-BB61-855B7B6CEA40}" srcId="{569AEC66-1604-4F79-B60F-936CE9A0F5A7}" destId="{D34B4875-B086-420F-A71C-DCA59318AB73}" srcOrd="5" destOrd="0" parTransId="{5D55F734-4C1B-42AA-A207-BD85819A712E}" sibTransId="{7015F4BA-D659-4CEC-9D3B-2A663C72D968}"/>
    <dgm:cxn modelId="{881115F2-7473-4934-AC31-5319846CB049}" srcId="{569AEC66-1604-4F79-B60F-936CE9A0F5A7}" destId="{B4247FED-B3EF-4E1C-ABE6-D6EF83A2A1C0}" srcOrd="3" destOrd="0" parTransId="{8C8B97E0-D33F-4F9A-A2B9-D1F215EE1E2E}" sibTransId="{C69C79D1-8B64-4FAC-BE7B-A03CFC57DA89}"/>
    <dgm:cxn modelId="{B631DDA8-AF1E-489F-84DE-AB1091961585}" type="presOf" srcId="{70E4388F-434E-4035-A32C-808DC29EE9D9}" destId="{5C675955-7FE1-4405-9B6A-FF9DBE5D6FA7}" srcOrd="0" destOrd="0" presId="urn:microsoft.com/office/officeart/2005/8/layout/radial1"/>
    <dgm:cxn modelId="{AA9BBF84-EEC9-498D-B608-4AB4A5EC684B}" type="presOf" srcId="{A8ED0B8E-52E6-4FE7-983A-1B96336FFB97}" destId="{DFFDEC76-4332-465D-9F53-180FA6614228}" srcOrd="0" destOrd="0" presId="urn:microsoft.com/office/officeart/2005/8/layout/radial1"/>
    <dgm:cxn modelId="{0AD78BD5-5CCE-4F26-98C4-CB8FBABF185F}" type="presParOf" srcId="{5C675955-7FE1-4405-9B6A-FF9DBE5D6FA7}" destId="{CE32F36F-3997-4B1A-A49E-F7B2F0A6EC45}" srcOrd="0" destOrd="0" presId="urn:microsoft.com/office/officeart/2005/8/layout/radial1"/>
    <dgm:cxn modelId="{183CD7AA-BB4F-48E5-A3B8-319C5B64CDC3}" type="presParOf" srcId="{5C675955-7FE1-4405-9B6A-FF9DBE5D6FA7}" destId="{74CB9025-A1E2-4C73-A726-0897633A5084}" srcOrd="1" destOrd="0" presId="urn:microsoft.com/office/officeart/2005/8/layout/radial1"/>
    <dgm:cxn modelId="{773DB9A5-43B5-4BBF-9056-C5E80467B0DE}" type="presParOf" srcId="{74CB9025-A1E2-4C73-A726-0897633A5084}" destId="{DD45A3DB-18FE-4FE1-B244-4E0E2E1E8967}" srcOrd="0" destOrd="0" presId="urn:microsoft.com/office/officeart/2005/8/layout/radial1"/>
    <dgm:cxn modelId="{0026303B-2924-4627-B84B-7F4C3414EB4D}" type="presParOf" srcId="{5C675955-7FE1-4405-9B6A-FF9DBE5D6FA7}" destId="{3AAEC55E-7EDE-4E48-A273-CC23CE7C9B48}" srcOrd="2" destOrd="0" presId="urn:microsoft.com/office/officeart/2005/8/layout/radial1"/>
    <dgm:cxn modelId="{84F4A3FE-4B3D-4438-A161-1B74B6A41259}" type="presParOf" srcId="{5C675955-7FE1-4405-9B6A-FF9DBE5D6FA7}" destId="{188CA89A-9BD8-436F-9FC2-F6B574DB6E68}" srcOrd="3" destOrd="0" presId="urn:microsoft.com/office/officeart/2005/8/layout/radial1"/>
    <dgm:cxn modelId="{6994054D-6943-4639-99CD-2023DAD34A3D}" type="presParOf" srcId="{188CA89A-9BD8-436F-9FC2-F6B574DB6E68}" destId="{B8744EC6-2472-4A95-AF35-6170E27104E0}" srcOrd="0" destOrd="0" presId="urn:microsoft.com/office/officeart/2005/8/layout/radial1"/>
    <dgm:cxn modelId="{FD7F8826-5F28-478B-A902-CAF37D86DBEE}" type="presParOf" srcId="{5C675955-7FE1-4405-9B6A-FF9DBE5D6FA7}" destId="{05D795D4-C6A2-445F-A2A7-97024C6DC5C5}" srcOrd="4" destOrd="0" presId="urn:microsoft.com/office/officeart/2005/8/layout/radial1"/>
    <dgm:cxn modelId="{C0F8F107-614B-4A3B-A04B-AA170C8D8351}" type="presParOf" srcId="{5C675955-7FE1-4405-9B6A-FF9DBE5D6FA7}" destId="{FDA13382-04B1-47EC-B16D-F37775FF5E31}" srcOrd="5" destOrd="0" presId="urn:microsoft.com/office/officeart/2005/8/layout/radial1"/>
    <dgm:cxn modelId="{307D26B4-8E49-4FAE-BE14-32C516F46A18}" type="presParOf" srcId="{FDA13382-04B1-47EC-B16D-F37775FF5E31}" destId="{E7CBF9FE-D234-40B5-A0FF-9324B65CA9E7}" srcOrd="0" destOrd="0" presId="urn:microsoft.com/office/officeart/2005/8/layout/radial1"/>
    <dgm:cxn modelId="{DCA22C31-CAB5-457B-A71F-78A20FF7DA24}" type="presParOf" srcId="{5C675955-7FE1-4405-9B6A-FF9DBE5D6FA7}" destId="{6510276E-9A68-4F2B-B442-C14040385EEC}" srcOrd="6" destOrd="0" presId="urn:microsoft.com/office/officeart/2005/8/layout/radial1"/>
    <dgm:cxn modelId="{1CC49C5A-4DBC-4EB5-B56E-546096962FFB}" type="presParOf" srcId="{5C675955-7FE1-4405-9B6A-FF9DBE5D6FA7}" destId="{04CFE88D-5611-4175-B869-A3A35100CAD3}" srcOrd="7" destOrd="0" presId="urn:microsoft.com/office/officeart/2005/8/layout/radial1"/>
    <dgm:cxn modelId="{2B634842-FA3C-47AD-B08E-523751414C6C}" type="presParOf" srcId="{04CFE88D-5611-4175-B869-A3A35100CAD3}" destId="{9AB7EBEB-10B2-4FBF-9EF8-821329AC840C}" srcOrd="0" destOrd="0" presId="urn:microsoft.com/office/officeart/2005/8/layout/radial1"/>
    <dgm:cxn modelId="{B5423FB7-49E3-497D-A047-2594681BA801}" type="presParOf" srcId="{5C675955-7FE1-4405-9B6A-FF9DBE5D6FA7}" destId="{B3528AF6-4729-4DAC-878B-9C391B38E3BE}" srcOrd="8" destOrd="0" presId="urn:microsoft.com/office/officeart/2005/8/layout/radial1"/>
    <dgm:cxn modelId="{94AAFA94-8163-476B-B81D-4451488ACD94}" type="presParOf" srcId="{5C675955-7FE1-4405-9B6A-FF9DBE5D6FA7}" destId="{C4CA11F0-1BFB-4F1D-B00A-E82026174427}" srcOrd="9" destOrd="0" presId="urn:microsoft.com/office/officeart/2005/8/layout/radial1"/>
    <dgm:cxn modelId="{ED19D13C-A707-41C9-834E-EC6061A8F618}" type="presParOf" srcId="{C4CA11F0-1BFB-4F1D-B00A-E82026174427}" destId="{674EDFCD-94A4-4D03-9E19-93DDD40E594F}" srcOrd="0" destOrd="0" presId="urn:microsoft.com/office/officeart/2005/8/layout/radial1"/>
    <dgm:cxn modelId="{33A5A41B-9F3A-47DF-A101-FA848B6283D0}" type="presParOf" srcId="{5C675955-7FE1-4405-9B6A-FF9DBE5D6FA7}" destId="{6DF7C856-8E2D-4E27-AAE9-601B5DA20338}" srcOrd="10" destOrd="0" presId="urn:microsoft.com/office/officeart/2005/8/layout/radial1"/>
    <dgm:cxn modelId="{6F6A2ADF-156B-425F-85B4-46037D3DB085}" type="presParOf" srcId="{5C675955-7FE1-4405-9B6A-FF9DBE5D6FA7}" destId="{B5E9580D-F534-4EC4-8698-2F6A157475A8}" srcOrd="11" destOrd="0" presId="urn:microsoft.com/office/officeart/2005/8/layout/radial1"/>
    <dgm:cxn modelId="{62281E58-4420-477B-AF97-20AB88A52C51}" type="presParOf" srcId="{B5E9580D-F534-4EC4-8698-2F6A157475A8}" destId="{50E8E3EC-2D41-41ED-B5A8-A7A2112A6A22}" srcOrd="0" destOrd="0" presId="urn:microsoft.com/office/officeart/2005/8/layout/radial1"/>
    <dgm:cxn modelId="{79D75554-0CA5-4656-AE94-0A1D1E28A316}" type="presParOf" srcId="{5C675955-7FE1-4405-9B6A-FF9DBE5D6FA7}" destId="{9B2B4331-39A5-48B7-8C53-4A714EBF1BA7}" srcOrd="12" destOrd="0" presId="urn:microsoft.com/office/officeart/2005/8/layout/radial1"/>
    <dgm:cxn modelId="{3112AAD9-8A03-4076-9E6D-D11833E1A737}" type="presParOf" srcId="{5C675955-7FE1-4405-9B6A-FF9DBE5D6FA7}" destId="{F33AAFAD-B231-4357-8BB6-37380E5A90E1}" srcOrd="13" destOrd="0" presId="urn:microsoft.com/office/officeart/2005/8/layout/radial1"/>
    <dgm:cxn modelId="{DBAFE630-929E-4337-B40D-EC5E11709337}" type="presParOf" srcId="{F33AAFAD-B231-4357-8BB6-37380E5A90E1}" destId="{2F95686F-2D16-44CA-ABEB-6636D3A4265F}" srcOrd="0" destOrd="0" presId="urn:microsoft.com/office/officeart/2005/8/layout/radial1"/>
    <dgm:cxn modelId="{BD1AF5E5-B796-437C-AD4E-A29A70AA4A21}" type="presParOf" srcId="{5C675955-7FE1-4405-9B6A-FF9DBE5D6FA7}" destId="{8039834C-3D29-461B-BC43-50F4620E1C68}" srcOrd="14" destOrd="0" presId="urn:microsoft.com/office/officeart/2005/8/layout/radial1"/>
    <dgm:cxn modelId="{8A3C77E6-879C-4DEB-A90B-6D0E27230A60}" type="presParOf" srcId="{5C675955-7FE1-4405-9B6A-FF9DBE5D6FA7}" destId="{BD46A0C6-51C8-4624-A5FE-8BE8A69C9376}" srcOrd="15" destOrd="0" presId="urn:microsoft.com/office/officeart/2005/8/layout/radial1"/>
    <dgm:cxn modelId="{1792A210-2C5F-4ACD-B52F-F4F832252A22}" type="presParOf" srcId="{BD46A0C6-51C8-4624-A5FE-8BE8A69C9376}" destId="{67204BF3-52F5-47D2-BDB7-091ADB46EF8F}" srcOrd="0" destOrd="0" presId="urn:microsoft.com/office/officeart/2005/8/layout/radial1"/>
    <dgm:cxn modelId="{5ABDC683-031D-4A58-9B49-FC00FFFC6E66}" type="presParOf" srcId="{5C675955-7FE1-4405-9B6A-FF9DBE5D6FA7}" destId="{DFFDEC76-4332-465D-9F53-180FA6614228}" srcOrd="16" destOrd="0" presId="urn:microsoft.com/office/officeart/2005/8/layout/radial1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2F36F-3997-4B1A-A49E-F7B2F0A6EC45}">
      <dsp:nvSpPr>
        <dsp:cNvPr id="0" name=""/>
        <dsp:cNvSpPr/>
      </dsp:nvSpPr>
      <dsp:spPr>
        <a:xfrm>
          <a:off x="3515207" y="2656304"/>
          <a:ext cx="1955894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Sciences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01641" y="2882621"/>
        <a:ext cx="1383026" cy="1092757"/>
      </dsp:txXfrm>
    </dsp:sp>
    <dsp:sp modelId="{74CB9025-A1E2-4C73-A726-0897633A5084}">
      <dsp:nvSpPr>
        <dsp:cNvPr id="0" name=""/>
        <dsp:cNvSpPr/>
      </dsp:nvSpPr>
      <dsp:spPr>
        <a:xfrm rot="16200000">
          <a:off x="3951751" y="2099509"/>
          <a:ext cx="1082807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1082807" y="15391"/>
              </a:lnTo>
            </a:path>
          </a:pathLst>
        </a:custGeom>
        <a:noFill/>
        <a:ln w="34925" cap="flat" cmpd="sng" algn="in">
          <a:solidFill>
            <a:srgbClr val="1D621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66084" y="2087830"/>
        <a:ext cx="54140" cy="54140"/>
      </dsp:txXfrm>
    </dsp:sp>
    <dsp:sp modelId="{3AAEC55E-7EDE-4E48-A273-CC23CE7C9B48}">
      <dsp:nvSpPr>
        <dsp:cNvPr id="0" name=""/>
        <dsp:cNvSpPr/>
      </dsp:nvSpPr>
      <dsp:spPr>
        <a:xfrm>
          <a:off x="3478203" y="28105"/>
          <a:ext cx="2029902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Biomonitoring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UNECE ICP Vegetation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5475" y="254422"/>
        <a:ext cx="1435358" cy="1092757"/>
      </dsp:txXfrm>
    </dsp:sp>
    <dsp:sp modelId="{188CA89A-9BD8-436F-9FC2-F6B574DB6E68}">
      <dsp:nvSpPr>
        <dsp:cNvPr id="0" name=""/>
        <dsp:cNvSpPr/>
      </dsp:nvSpPr>
      <dsp:spPr>
        <a:xfrm rot="18958631">
          <a:off x="4981072" y="2491176"/>
          <a:ext cx="933054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933054" y="15391"/>
              </a:lnTo>
            </a:path>
          </a:pathLst>
        </a:custGeom>
        <a:noFill/>
        <a:ln w="34925" cap="flat" cmpd="sng" algn="in">
          <a:solidFill>
            <a:srgbClr val="2D451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24273" y="2483241"/>
        <a:ext cx="46652" cy="46652"/>
      </dsp:txXfrm>
    </dsp:sp>
    <dsp:sp modelId="{05D795D4-C6A2-445F-A2A7-97024C6DC5C5}">
      <dsp:nvSpPr>
        <dsp:cNvPr id="0" name=""/>
        <dsp:cNvSpPr/>
      </dsp:nvSpPr>
      <dsp:spPr>
        <a:xfrm>
          <a:off x="5379812" y="797887"/>
          <a:ext cx="2072509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Environment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83324" y="1024204"/>
        <a:ext cx="1465485" cy="1092757"/>
      </dsp:txXfrm>
    </dsp:sp>
    <dsp:sp modelId="{FDA13382-04B1-47EC-B16D-F37775FF5E31}">
      <dsp:nvSpPr>
        <dsp:cNvPr id="0" name=""/>
        <dsp:cNvSpPr/>
      </dsp:nvSpPr>
      <dsp:spPr>
        <a:xfrm>
          <a:off x="5471101" y="3413608"/>
          <a:ext cx="808120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808120" y="15391"/>
              </a:lnTo>
            </a:path>
          </a:pathLst>
        </a:custGeom>
        <a:noFill/>
        <a:ln w="34925" cap="flat" cmpd="sng" algn="in">
          <a:solidFill>
            <a:srgbClr val="1D621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854958" y="3408796"/>
        <a:ext cx="40406" cy="40406"/>
      </dsp:txXfrm>
    </dsp:sp>
    <dsp:sp modelId="{6510276E-9A68-4F2B-B442-C14040385EEC}">
      <dsp:nvSpPr>
        <dsp:cNvPr id="0" name=""/>
        <dsp:cNvSpPr/>
      </dsp:nvSpPr>
      <dsp:spPr>
        <a:xfrm>
          <a:off x="6279222" y="2656304"/>
          <a:ext cx="1813254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Geology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44767" y="2882621"/>
        <a:ext cx="1282164" cy="1092757"/>
      </dsp:txXfrm>
    </dsp:sp>
    <dsp:sp modelId="{04CFE88D-5611-4175-B869-A3A35100CAD3}">
      <dsp:nvSpPr>
        <dsp:cNvPr id="0" name=""/>
        <dsp:cNvSpPr/>
      </dsp:nvSpPr>
      <dsp:spPr>
        <a:xfrm rot="2700000">
          <a:off x="4953273" y="4372770"/>
          <a:ext cx="998086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998086" y="15391"/>
              </a:lnTo>
            </a:path>
          </a:pathLst>
        </a:custGeom>
        <a:noFill/>
        <a:ln w="34925" cap="flat" cmpd="sng" algn="in">
          <a:solidFill>
            <a:srgbClr val="1D621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27364" y="4363209"/>
        <a:ext cx="49904" cy="49904"/>
      </dsp:txXfrm>
    </dsp:sp>
    <dsp:sp modelId="{B3528AF6-4729-4DAC-878B-9C391B38E3BE}">
      <dsp:nvSpPr>
        <dsp:cNvPr id="0" name=""/>
        <dsp:cNvSpPr/>
      </dsp:nvSpPr>
      <dsp:spPr>
        <a:xfrm>
          <a:off x="5578876" y="4514721"/>
          <a:ext cx="1545391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/>
            </a:rPr>
            <a:t>Cosmos</a:t>
          </a:r>
          <a:endParaRPr lang="ru-RU" sz="1800" b="1" kern="1200" dirty="0">
            <a:effectLst/>
          </a:endParaRPr>
        </a:p>
      </dsp:txBody>
      <dsp:txXfrm>
        <a:off x="5805193" y="4741038"/>
        <a:ext cx="1092757" cy="1092757"/>
      </dsp:txXfrm>
    </dsp:sp>
    <dsp:sp modelId="{C4CA11F0-1BFB-4F1D-B00A-E82026174427}">
      <dsp:nvSpPr>
        <dsp:cNvPr id="0" name=""/>
        <dsp:cNvSpPr/>
      </dsp:nvSpPr>
      <dsp:spPr>
        <a:xfrm rot="5400000">
          <a:off x="3951751" y="4727707"/>
          <a:ext cx="1082807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1082807" y="15391"/>
              </a:lnTo>
            </a:path>
          </a:pathLst>
        </a:custGeom>
        <a:noFill/>
        <a:ln w="34925" cap="flat" cmpd="sng" algn="in">
          <a:solidFill>
            <a:srgbClr val="1D621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66084" y="4716029"/>
        <a:ext cx="54140" cy="54140"/>
      </dsp:txXfrm>
    </dsp:sp>
    <dsp:sp modelId="{6DF7C856-8E2D-4E27-AAE9-601B5DA20338}">
      <dsp:nvSpPr>
        <dsp:cNvPr id="0" name=""/>
        <dsp:cNvSpPr/>
      </dsp:nvSpPr>
      <dsp:spPr>
        <a:xfrm>
          <a:off x="3550210" y="5284502"/>
          <a:ext cx="1885887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Antro-pology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6392" y="5510819"/>
        <a:ext cx="1333523" cy="1092757"/>
      </dsp:txXfrm>
    </dsp:sp>
    <dsp:sp modelId="{B5E9580D-F534-4EC4-8698-2F6A157475A8}">
      <dsp:nvSpPr>
        <dsp:cNvPr id="0" name=""/>
        <dsp:cNvSpPr/>
      </dsp:nvSpPr>
      <dsp:spPr>
        <a:xfrm rot="8100000">
          <a:off x="3034949" y="4372770"/>
          <a:ext cx="998086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998086" y="15391"/>
              </a:lnTo>
            </a:path>
          </a:pathLst>
        </a:custGeom>
        <a:noFill/>
        <a:ln w="34925" cap="flat" cmpd="sng" algn="in">
          <a:solidFill>
            <a:srgbClr val="1D621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09040" y="4363209"/>
        <a:ext cx="49904" cy="49904"/>
      </dsp:txXfrm>
    </dsp:sp>
    <dsp:sp modelId="{9B2B4331-39A5-48B7-8C53-4A714EBF1BA7}">
      <dsp:nvSpPr>
        <dsp:cNvPr id="0" name=""/>
        <dsp:cNvSpPr/>
      </dsp:nvSpPr>
      <dsp:spPr>
        <a:xfrm>
          <a:off x="1862041" y="4514721"/>
          <a:ext cx="1545391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Food</a:t>
          </a:r>
          <a:r>
            <a:rPr lang="ru-RU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products</a:t>
          </a:r>
          <a:endParaRPr lang="ru-RU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8358" y="4741038"/>
        <a:ext cx="1092757" cy="1092757"/>
      </dsp:txXfrm>
    </dsp:sp>
    <dsp:sp modelId="{F33AAFAD-B231-4357-8BB6-37380E5A90E1}">
      <dsp:nvSpPr>
        <dsp:cNvPr id="0" name=""/>
        <dsp:cNvSpPr/>
      </dsp:nvSpPr>
      <dsp:spPr>
        <a:xfrm rot="10758568">
          <a:off x="2903084" y="3429083"/>
          <a:ext cx="612259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612259" y="15391"/>
              </a:lnTo>
            </a:path>
          </a:pathLst>
        </a:custGeom>
        <a:noFill/>
        <a:ln w="34925" cap="flat" cmpd="sng" algn="in">
          <a:solidFill>
            <a:srgbClr val="1D621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93907" y="3429168"/>
        <a:ext cx="30612" cy="30612"/>
      </dsp:txXfrm>
    </dsp:sp>
    <dsp:sp modelId="{8039834C-3D29-461B-BC43-50F4620E1C68}">
      <dsp:nvSpPr>
        <dsp:cNvPr id="0" name=""/>
        <dsp:cNvSpPr/>
      </dsp:nvSpPr>
      <dsp:spPr>
        <a:xfrm>
          <a:off x="1190301" y="2685789"/>
          <a:ext cx="1712881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Medicinal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plants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1147" y="2912106"/>
        <a:ext cx="1211189" cy="1092757"/>
      </dsp:txXfrm>
    </dsp:sp>
    <dsp:sp modelId="{BD46A0C6-51C8-4624-A5FE-8BE8A69C9376}">
      <dsp:nvSpPr>
        <dsp:cNvPr id="0" name=""/>
        <dsp:cNvSpPr/>
      </dsp:nvSpPr>
      <dsp:spPr>
        <a:xfrm rot="13500000">
          <a:off x="3117575" y="2488671"/>
          <a:ext cx="901284" cy="30783"/>
        </a:xfrm>
        <a:custGeom>
          <a:avLst/>
          <a:gdLst/>
          <a:ahLst/>
          <a:cxnLst/>
          <a:rect l="0" t="0" r="0" b="0"/>
          <a:pathLst>
            <a:path>
              <a:moveTo>
                <a:pt x="0" y="15391"/>
              </a:moveTo>
              <a:lnTo>
                <a:pt x="901284" y="15391"/>
              </a:lnTo>
            </a:path>
          </a:pathLst>
        </a:custGeom>
        <a:noFill/>
        <a:ln w="34925" cap="flat" cmpd="sng" algn="in">
          <a:solidFill>
            <a:srgbClr val="1D621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45685" y="2481530"/>
        <a:ext cx="45064" cy="45064"/>
      </dsp:txXfrm>
    </dsp:sp>
    <dsp:sp modelId="{DFFDEC76-4332-465D-9F53-180FA6614228}">
      <dsp:nvSpPr>
        <dsp:cNvPr id="0" name=""/>
        <dsp:cNvSpPr/>
      </dsp:nvSpPr>
      <dsp:spPr>
        <a:xfrm>
          <a:off x="1619670" y="797887"/>
          <a:ext cx="2030134" cy="1545391"/>
        </a:xfrm>
        <a:prstGeom prst="ellipse">
          <a:avLst/>
        </a:prstGeom>
        <a:solidFill>
          <a:srgbClr val="1D6218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Bio-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technology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6976" y="1024204"/>
        <a:ext cx="1435522" cy="1092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DD34D-BE05-F54D-878B-33CE5535317F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AAE6B-DABA-F04A-B41A-B9093638A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1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HPGe</a:t>
            </a:r>
            <a:r>
              <a:rPr lang="en-US" dirty="0"/>
              <a:t> high purity germanium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AAE6B-DABA-F04A-B41A-B9093638A4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4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44673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4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2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61266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4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44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780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026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5A47E-F28A-304E-94C3-3FBE0D965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7" y="803495"/>
            <a:ext cx="8361229" cy="2098226"/>
          </a:xfrm>
        </p:spPr>
        <p:txBody>
          <a:bodyPr/>
          <a:lstStyle/>
          <a:p>
            <a:r>
              <a:rPr lang="en-US" sz="5000" dirty="0"/>
              <a:t>Neutron activation analysis for life sciences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BA406-2797-A14A-A9DC-E68BECCDA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4" y="3099753"/>
            <a:ext cx="6831673" cy="1086237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Marie </a:t>
            </a:r>
            <a:r>
              <a:rPr lang="en-US" sz="2400" b="1" dirty="0" err="1"/>
              <a:t>Freibergová</a:t>
            </a:r>
            <a:r>
              <a:rPr lang="en-US" sz="2400" b="1" dirty="0"/>
              <a:t>, Filip </a:t>
            </a:r>
            <a:r>
              <a:rPr lang="en-US" sz="2400" b="1" dirty="0" err="1"/>
              <a:t>Randák</a:t>
            </a:r>
            <a:r>
              <a:rPr lang="en-US" sz="2400" b="1" dirty="0"/>
              <a:t>, Jana </a:t>
            </a:r>
            <a:r>
              <a:rPr lang="en-US" sz="2400" b="1" dirty="0" err="1"/>
              <a:t>Šošková</a:t>
            </a:r>
            <a:endParaRPr lang="en-US" sz="2400" b="1" dirty="0"/>
          </a:p>
          <a:p>
            <a:r>
              <a:rPr lang="en-US" sz="2400" dirty="0"/>
              <a:t>Czech Technical University in Prague </a:t>
            </a:r>
          </a:p>
          <a:p>
            <a:r>
              <a:rPr lang="en-US" sz="2400" dirty="0"/>
              <a:t>Faculty of Nuclear Sciences and Physical Engineering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8345A86-86DA-7A47-A623-94375435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356" y="331567"/>
            <a:ext cx="1196950" cy="1196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6A6CB8-AF25-2942-9830-3872763E6085}"/>
              </a:ext>
            </a:extLst>
          </p:cNvPr>
          <p:cNvSpPr/>
          <p:nvPr/>
        </p:nvSpPr>
        <p:spPr>
          <a:xfrm>
            <a:off x="2679903" y="4345773"/>
            <a:ext cx="6831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Supervisors: </a:t>
            </a:r>
            <a:r>
              <a:rPr lang="en-US" sz="2200" dirty="0"/>
              <a:t>Marina V. </a:t>
            </a:r>
            <a:r>
              <a:rPr lang="en-US" sz="2200" dirty="0" err="1"/>
              <a:t>Frontasyeva</a:t>
            </a:r>
            <a:r>
              <a:rPr lang="en-US" sz="2200" dirty="0"/>
              <a:t>, Wael </a:t>
            </a:r>
            <a:r>
              <a:rPr lang="en-US" sz="2200" dirty="0" err="1"/>
              <a:t>Badawy</a:t>
            </a:r>
            <a:endParaRPr lang="en-US" sz="2200" dirty="0"/>
          </a:p>
          <a:p>
            <a:pPr algn="ctr"/>
            <a:r>
              <a:rPr lang="en-US" sz="2200" dirty="0"/>
              <a:t>Joint Institute for Nuclear Research</a:t>
            </a:r>
          </a:p>
          <a:p>
            <a:pPr algn="ctr"/>
            <a:r>
              <a:rPr lang="en-US" sz="2200" dirty="0"/>
              <a:t>Frank Laboratory of Neutron Physics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96EDE1-0B55-9B4D-BC84-F6C946CC8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976" y="517292"/>
            <a:ext cx="12446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93CB99B-8E08-1D46-9AFB-E10908276032}"/>
              </a:ext>
            </a:extLst>
          </p:cNvPr>
          <p:cNvGrpSpPr/>
          <p:nvPr/>
        </p:nvGrpSpPr>
        <p:grpSpPr>
          <a:xfrm>
            <a:off x="1655179" y="431800"/>
            <a:ext cx="9296400" cy="5994400"/>
            <a:chOff x="1655179" y="431800"/>
            <a:chExt cx="9296400" cy="5994400"/>
          </a:xfrm>
        </p:grpSpPr>
        <p:grpSp>
          <p:nvGrpSpPr>
            <p:cNvPr id="4" name="Группа 1">
              <a:extLst>
                <a:ext uri="{FF2B5EF4-FFF2-40B4-BE49-F238E27FC236}">
                  <a16:creationId xmlns:a16="http://schemas.microsoft.com/office/drawing/2014/main" id="{6F77DE52-88EA-DE42-AADA-D2E825DD1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5179" y="431800"/>
              <a:ext cx="9144000" cy="5994400"/>
              <a:chOff x="0" y="476250"/>
              <a:chExt cx="9144000" cy="5994400"/>
            </a:xfrm>
          </p:grpSpPr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852155A7-68B6-5843-A515-604C7A214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892175"/>
                <a:ext cx="9144000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200"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1800"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D180E49D-230B-DE44-95F0-D8FD45B2AB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4000" y="958850"/>
                <a:ext cx="7620000" cy="4394200"/>
                <a:chOff x="960" y="604"/>
                <a:chExt cx="4800" cy="2768"/>
              </a:xfrm>
            </p:grpSpPr>
            <p:sp>
              <p:nvSpPr>
                <p:cNvPr id="17" name="Text Box 4">
                  <a:extLst>
                    <a:ext uri="{FF2B5EF4-FFF2-40B4-BE49-F238E27FC236}">
                      <a16:creationId xmlns:a16="http://schemas.microsoft.com/office/drawing/2014/main" id="{4AA63B95-6FDB-B345-9D31-F1B60FDDA4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0" y="2209"/>
                  <a:ext cx="2640" cy="1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ru-RU" sz="1800" b="1" dirty="0">
                      <a:solidFill>
                        <a:srgbClr val="000099"/>
                      </a:solidFill>
                    </a:rPr>
                    <a:t> </a:t>
                  </a:r>
                </a:p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ru-RU" sz="2400" b="1" dirty="0"/>
                    <a:t>International Cooperative </a:t>
                  </a:r>
                  <a:r>
                    <a:rPr lang="en-US" altLang="ru-RU" sz="2400" b="1" dirty="0" err="1"/>
                    <a:t>Programme</a:t>
                  </a:r>
                  <a:r>
                    <a:rPr lang="en-US" altLang="ru-RU" sz="2400" b="1" dirty="0"/>
                    <a:t> on Effects of Air Pollution on Natural Vegetation and Crops</a:t>
                  </a:r>
                </a:p>
              </p:txBody>
            </p:sp>
            <p:grpSp>
              <p:nvGrpSpPr>
                <p:cNvPr id="18" name="Group 5">
                  <a:extLst>
                    <a:ext uri="{FF2B5EF4-FFF2-40B4-BE49-F238E27FC236}">
                      <a16:creationId xmlns:a16="http://schemas.microsoft.com/office/drawing/2014/main" id="{57D2F04F-0712-7740-BECA-9C6CF8830D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604"/>
                  <a:ext cx="4656" cy="2584"/>
                  <a:chOff x="960" y="604"/>
                  <a:chExt cx="4656" cy="2584"/>
                </a:xfrm>
              </p:grpSpPr>
              <p:grpSp>
                <p:nvGrpSpPr>
                  <p:cNvPr id="19" name="Group 6">
                    <a:extLst>
                      <a:ext uri="{FF2B5EF4-FFF2-40B4-BE49-F238E27FC236}">
                        <a16:creationId xmlns:a16="http://schemas.microsoft.com/office/drawing/2014/main" id="{634B9681-16B6-6541-B04E-92A80E61736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48" y="604"/>
                    <a:ext cx="3168" cy="2584"/>
                    <a:chOff x="2448" y="604"/>
                    <a:chExt cx="3168" cy="2584"/>
                  </a:xfrm>
                </p:grpSpPr>
                <p:sp>
                  <p:nvSpPr>
                    <p:cNvPr id="22" name="Text Box 8">
                      <a:extLst>
                        <a:ext uri="{FF2B5EF4-FFF2-40B4-BE49-F238E27FC236}">
                          <a16:creationId xmlns:a16="http://schemas.microsoft.com/office/drawing/2014/main" id="{9B9859B6-7605-3047-AF73-038F702FE9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00" y="604"/>
                      <a:ext cx="1200" cy="4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  <a:defRPr/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UNECE</a:t>
                      </a:r>
                    </a:p>
                  </p:txBody>
                </p:sp>
                <p:sp>
                  <p:nvSpPr>
                    <p:cNvPr id="23" name="Text Box 9">
                      <a:extLst>
                        <a:ext uri="{FF2B5EF4-FFF2-40B4-BE49-F238E27FC236}">
                          <a16:creationId xmlns:a16="http://schemas.microsoft.com/office/drawing/2014/main" id="{94EE00F7-08F8-784F-B214-538E376E75C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48" y="2976"/>
                      <a:ext cx="432" cy="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Char char="n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Char char="¨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¨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buChar char="§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  <a:buClrTx/>
                        <a:buSzTx/>
                        <a:buFontTx/>
                        <a:buNone/>
                      </a:pPr>
                      <a:endParaRPr lang="en-US" altLang="ru-RU" sz="1600" b="1" i="1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" name="Text Box 10">
                      <a:extLst>
                        <a:ext uri="{FF2B5EF4-FFF2-40B4-BE49-F238E27FC236}">
                          <a16:creationId xmlns:a16="http://schemas.microsoft.com/office/drawing/2014/main" id="{2FDC5AE5-314F-B44C-8752-87FE864F180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72" y="1315"/>
                      <a:ext cx="2544" cy="7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United Nations Economic Commission for Europe</a:t>
                      </a:r>
                    </a:p>
                    <a:p>
                      <a:pPr>
                        <a:spcBef>
                          <a:spcPct val="50000"/>
                        </a:spcBef>
                        <a:defRPr/>
                      </a:pPr>
                      <a:endParaRPr lang="en-US" sz="1600" i="1" dirty="0">
                        <a:solidFill>
                          <a:srgbClr val="000099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20" name="Text Box 11">
                    <a:extLst>
                      <a:ext uri="{FF2B5EF4-FFF2-40B4-BE49-F238E27FC236}">
                        <a16:creationId xmlns:a16="http://schemas.microsoft.com/office/drawing/2014/main" id="{245090D2-5889-8A40-A51F-EBE59DC3A10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0" y="1056"/>
                    <a:ext cx="1968" cy="17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8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CONVENTION ON</a:t>
                    </a:r>
                  </a:p>
                  <a:p>
                    <a:pPr algn="ctr">
                      <a:defRPr/>
                    </a:pPr>
                    <a:r>
                      <a:rPr lang="en-US" sz="18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 LONG-RANGE  TRANSBOUNDARY </a:t>
                    </a:r>
                  </a:p>
                  <a:p>
                    <a:pPr algn="ctr">
                      <a:defRPr/>
                    </a:pPr>
                    <a:r>
                      <a:rPr lang="en-US" sz="18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AIR POLLUTION</a:t>
                    </a:r>
                  </a:p>
                  <a:p>
                    <a:pPr algn="ctr">
                      <a:defRPr/>
                    </a:pPr>
                    <a:endParaRPr lang="en-US" sz="1800" b="1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  <a:p>
                    <a:pPr algn="ctr">
                      <a:defRPr/>
                    </a:pPr>
                    <a:r>
                      <a:rPr lang="en-US" sz="18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adopted in 1979</a:t>
                    </a:r>
                  </a:p>
                  <a:p>
                    <a:pPr algn="ctr">
                      <a:defRPr/>
                    </a:pPr>
                    <a:r>
                      <a:rPr lang="en-US" sz="1800" b="1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entered into force 1983</a:t>
                    </a:r>
                  </a:p>
                  <a:p>
                    <a:pPr algn="ctr">
                      <a:defRPr/>
                    </a:pPr>
                    <a:endParaRPr lang="en-US" sz="1800" b="1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endParaRPr>
                  </a:p>
                  <a:p>
                    <a:pPr>
                      <a:spcBef>
                        <a:spcPct val="50000"/>
                      </a:spcBef>
                      <a:defRPr/>
                    </a:pPr>
                    <a:endParaRPr lang="en-US" sz="2000">
                      <a:latin typeface="Arial" charset="0"/>
                    </a:endParaRPr>
                  </a:p>
                </p:txBody>
              </p:sp>
            </p:grpSp>
          </p:grp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5D66A72E-D696-D840-8C3C-37D44E1719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8538" y="476250"/>
                <a:ext cx="2605087" cy="3694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13">
                <a:extLst>
                  <a:ext uri="{FF2B5EF4-FFF2-40B4-BE49-F238E27FC236}">
                    <a16:creationId xmlns:a16="http://schemas.microsoft.com/office/drawing/2014/main" id="{5700A125-138B-3E4B-A5D8-1BCA014B51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9838" y="6021388"/>
                <a:ext cx="4876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¨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ru-RU" sz="2000" b="1">
                    <a:solidFill>
                      <a:schemeClr val="bg2"/>
                    </a:solidFill>
                  </a:rPr>
                  <a:t>W</a:t>
                </a:r>
                <a:r>
                  <a:rPr lang="en-US" altLang="ru-RU" sz="2000">
                    <a:solidFill>
                      <a:schemeClr val="bg2"/>
                    </a:solidFill>
                  </a:rPr>
                  <a:t>orking </a:t>
                </a:r>
                <a:r>
                  <a:rPr lang="en-US" altLang="ru-RU" sz="2000" b="1">
                    <a:solidFill>
                      <a:schemeClr val="bg2"/>
                    </a:solidFill>
                  </a:rPr>
                  <a:t>G</a:t>
                </a:r>
                <a:r>
                  <a:rPr lang="en-US" altLang="ru-RU" sz="2000">
                    <a:solidFill>
                      <a:schemeClr val="bg2"/>
                    </a:solidFill>
                  </a:rPr>
                  <a:t>roup on </a:t>
                </a:r>
                <a:r>
                  <a:rPr lang="en-US" altLang="ru-RU" sz="2000" b="1">
                    <a:solidFill>
                      <a:schemeClr val="bg2"/>
                    </a:solidFill>
                  </a:rPr>
                  <a:t>E</a:t>
                </a:r>
                <a:r>
                  <a:rPr lang="en-US" altLang="ru-RU" sz="2000">
                    <a:solidFill>
                      <a:schemeClr val="bg2"/>
                    </a:solidFill>
                  </a:rPr>
                  <a:t>ffects - 1981</a:t>
                </a:r>
              </a:p>
            </p:txBody>
          </p:sp>
          <p:grpSp>
            <p:nvGrpSpPr>
              <p:cNvPr id="9" name="Group 14">
                <a:extLst>
                  <a:ext uri="{FF2B5EF4-FFF2-40B4-BE49-F238E27FC236}">
                    <a16:creationId xmlns:a16="http://schemas.microsoft.com/office/drawing/2014/main" id="{5A84D532-9E37-A94C-BEED-09F45A2F55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2088" y="1073150"/>
                <a:ext cx="2447925" cy="3600450"/>
                <a:chOff x="2932" y="2115"/>
                <a:chExt cx="4930" cy="6825"/>
              </a:xfrm>
            </p:grpSpPr>
            <p:pic>
              <p:nvPicPr>
                <p:cNvPr id="12" name="Picture 15">
                  <a:extLst>
                    <a:ext uri="{FF2B5EF4-FFF2-40B4-BE49-F238E27FC236}">
                      <a16:creationId xmlns:a16="http://schemas.microsoft.com/office/drawing/2014/main" id="{2A711003-FB4A-B647-9387-2DEE722885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0" y="2115"/>
                  <a:ext cx="4832" cy="6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6">
                  <a:extLst>
                    <a:ext uri="{FF2B5EF4-FFF2-40B4-BE49-F238E27FC236}">
                      <a16:creationId xmlns:a16="http://schemas.microsoft.com/office/drawing/2014/main" id="{3D3D4120-65EB-6946-A8C3-FFCF27302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5" y="8835"/>
                  <a:ext cx="4665" cy="8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 Box 17">
                  <a:extLst>
                    <a:ext uri="{FF2B5EF4-FFF2-40B4-BE49-F238E27FC236}">
                      <a16:creationId xmlns:a16="http://schemas.microsoft.com/office/drawing/2014/main" id="{B95AA80C-0480-664D-89C4-1D8ED83CA9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62" y="2115"/>
                  <a:ext cx="71" cy="6825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2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5" name="Text Box 18">
                  <a:extLst>
                    <a:ext uri="{FF2B5EF4-FFF2-40B4-BE49-F238E27FC236}">
                      <a16:creationId xmlns:a16="http://schemas.microsoft.com/office/drawing/2014/main" id="{948CFD14-28D1-914F-B8FD-DEBD114F3E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2" y="2130"/>
                  <a:ext cx="143" cy="676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itchFamily="2" charset="2"/>
                    <a:buChar char="¨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ru-RU" sz="12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Line 19">
                  <a:extLst>
                    <a:ext uri="{FF2B5EF4-FFF2-40B4-BE49-F238E27FC236}">
                      <a16:creationId xmlns:a16="http://schemas.microsoft.com/office/drawing/2014/main" id="{4A9C2A54-B074-4443-89D9-5E1AF79FA3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40" y="8820"/>
                  <a:ext cx="75" cy="105"/>
                </a:xfrm>
                <a:prstGeom prst="line">
                  <a:avLst/>
                </a:prstGeom>
                <a:noFill/>
                <a:ln w="6350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pic>
            <p:nvPicPr>
              <p:cNvPr id="10" name="Picture 20" descr="сканирование0002">
                <a:extLst>
                  <a:ext uri="{FF2B5EF4-FFF2-40B4-BE49-F238E27FC236}">
                    <a16:creationId xmlns:a16="http://schemas.microsoft.com/office/drawing/2014/main" id="{4B2E07C0-99DF-5B4E-A038-466978C89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088" y="2058988"/>
                <a:ext cx="2408237" cy="3438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Рисунок 20">
                <a:extLst>
                  <a:ext uri="{FF2B5EF4-FFF2-40B4-BE49-F238E27FC236}">
                    <a16:creationId xmlns:a16="http://schemas.microsoft.com/office/drawing/2014/main" id="{E4E8B703-8795-1A40-9C08-A68936997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88" y="3049588"/>
                <a:ext cx="2405062" cy="3421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5F7EFFFB-43A1-9A4B-A7C4-D27AE246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4179" y="750044"/>
              <a:ext cx="2057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94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forest&#10;&#10;Description automatically generated">
            <a:extLst>
              <a:ext uri="{FF2B5EF4-FFF2-40B4-BE49-F238E27FC236}">
                <a16:creationId xmlns:a16="http://schemas.microsoft.com/office/drawing/2014/main" id="{756384A2-2933-264B-96CB-76E6D68E2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27" y="990600"/>
            <a:ext cx="4400550" cy="58673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921170-B641-8844-85F2-6FF1E3A4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0613"/>
            <a:ext cx="9601200" cy="589987"/>
          </a:xfrm>
        </p:spPr>
        <p:txBody>
          <a:bodyPr>
            <a:normAutofit fontScale="90000"/>
          </a:bodyPr>
          <a:lstStyle/>
          <a:p>
            <a:r>
              <a:rPr lang="en-US" dirty="0"/>
              <a:t>Moss Collecting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E66F4C-CC2A-444E-901D-BA5457FF3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91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9D31-6CD4-1E45-92F8-5B5EBBD7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C7160-4921-D840-A161-C12149A28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13A7D-54FA-6044-B823-91C229D1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90" y="0"/>
            <a:ext cx="515207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54609-75C1-744A-995E-16772CDDC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97" y="1085850"/>
            <a:ext cx="6238003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14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standing in a kitchen preparing food&#10;&#10;Description automatically generated">
            <a:extLst>
              <a:ext uri="{FF2B5EF4-FFF2-40B4-BE49-F238E27FC236}">
                <a16:creationId xmlns:a16="http://schemas.microsoft.com/office/drawing/2014/main" id="{1CB2970A-4968-CB4F-80F9-49EAE1808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931" y="1146376"/>
            <a:ext cx="6086997" cy="4565248"/>
          </a:xfr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F82C9F01-5D56-0F40-8396-DBF37A0D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0613"/>
            <a:ext cx="9601200" cy="589987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Samples preparation</a:t>
            </a:r>
          </a:p>
        </p:txBody>
      </p:sp>
      <p:pic>
        <p:nvPicPr>
          <p:cNvPr id="22" name="Picture 5" descr="100_4966">
            <a:extLst>
              <a:ext uri="{FF2B5EF4-FFF2-40B4-BE49-F238E27FC236}">
                <a16:creationId xmlns:a16="http://schemas.microsoft.com/office/drawing/2014/main" id="{5E592276-6ED8-AE4B-8E8D-6F5002CF4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43" y="1146376"/>
            <a:ext cx="4575858" cy="554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5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5207-C33F-0341-90CB-09B0C503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BA90A-7F2D-1744-BEB0-F6158E66A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indoor, person, wall, man&#10;&#10;Description automatically generated">
            <a:extLst>
              <a:ext uri="{FF2B5EF4-FFF2-40B4-BE49-F238E27FC236}">
                <a16:creationId xmlns:a16="http://schemas.microsoft.com/office/drawing/2014/main" id="{EF4E5F9A-F0AE-154F-BBAF-A25BEAC3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05452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E60F0593-CE75-1D49-AB18-B2002172D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714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31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EB13-F0E0-4745-A6F2-566757290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D7AE8-D025-2247-AB71-A0574B8AB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A20CD867-4D1E-0347-963A-A07CCC2B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05452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A picture containing orange, indoor, table&#10;&#10;Description automatically generated">
            <a:extLst>
              <a:ext uri="{FF2B5EF4-FFF2-40B4-BE49-F238E27FC236}">
                <a16:creationId xmlns:a16="http://schemas.microsoft.com/office/drawing/2014/main" id="{058C9383-5900-6648-BB67-0EA87BA85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714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8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E4E8-0C38-8D4F-A4DE-4A1142DE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6E4D-427B-8C4E-A220-1D5D93F27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CC7E2340-86D9-BB42-B031-821D3A80D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19" b="16430"/>
          <a:stretch/>
        </p:blipFill>
        <p:spPr>
          <a:xfrm rot="5400000">
            <a:off x="5683109" y="1568311"/>
            <a:ext cx="6858000" cy="3721381"/>
          </a:xfrm>
          <a:prstGeom prst="rect">
            <a:avLst/>
          </a:prstGeom>
        </p:spPr>
      </p:pic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AA09D6D7-0B7B-AC4D-B9C4-7E9A0C6A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5722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64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53190C4B-623F-484E-ABA6-41544A65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Irradiation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5F203A9-70E1-D848-8555-64DD95409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181" y="2285999"/>
            <a:ext cx="4447786" cy="3581401"/>
          </a:xfrm>
        </p:spPr>
        <p:txBody>
          <a:bodyPr>
            <a:normAutofit/>
          </a:bodyPr>
          <a:lstStyle/>
          <a:p>
            <a:r>
              <a:rPr lang="en-US" dirty="0"/>
              <a:t>IBR-2M Reactor</a:t>
            </a:r>
          </a:p>
          <a:p>
            <a:pPr lvl="1"/>
            <a:r>
              <a:rPr lang="en-US" dirty="0"/>
              <a:t>PuO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Fast pulsed</a:t>
            </a:r>
          </a:p>
          <a:p>
            <a:pPr lvl="1"/>
            <a:r>
              <a:rPr lang="en-US" dirty="0"/>
              <a:t>Na cooled </a:t>
            </a:r>
          </a:p>
          <a:p>
            <a:pPr lvl="1"/>
            <a:r>
              <a:rPr lang="en-US" dirty="0"/>
              <a:t>Average power 2 MW</a:t>
            </a:r>
          </a:p>
          <a:p>
            <a:pPr lvl="1"/>
            <a:r>
              <a:rPr lang="en-US" dirty="0"/>
              <a:t>Power in pulse 1850MW</a:t>
            </a:r>
          </a:p>
          <a:p>
            <a:r>
              <a:rPr lang="en-US" dirty="0"/>
              <a:t>Short lived 1 - 15min</a:t>
            </a:r>
          </a:p>
          <a:p>
            <a:r>
              <a:rPr lang="en-US" dirty="0"/>
              <a:t>Long lived 3 - 5days usually 3-4days</a:t>
            </a:r>
          </a:p>
          <a:p>
            <a:endParaRPr lang="en-US" dirty="0"/>
          </a:p>
        </p:txBody>
      </p:sp>
      <p:pic>
        <p:nvPicPr>
          <p:cNvPr id="17" name="Picture 3" descr="C:\Users\NORBbI\Dropbox\workPC\work\FLNP\experimental_facilities.gif">
            <a:extLst>
              <a:ext uri="{FF2B5EF4-FFF2-40B4-BE49-F238E27FC236}">
                <a16:creationId xmlns:a16="http://schemas.microsoft.com/office/drawing/2014/main" id="{719D72AB-641A-5941-874F-049A833E78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5334000" cy="4933067"/>
          </a:xfrm>
          <a:prstGeom prst="rect">
            <a:avLst/>
          </a:prstGeom>
          <a:noFill/>
        </p:spPr>
      </p:pic>
      <p:pic>
        <p:nvPicPr>
          <p:cNvPr id="13" name="Picture 12" descr="E:\300_pv_ibr2_structure2.png">
            <a:extLst>
              <a:ext uri="{FF2B5EF4-FFF2-40B4-BE49-F238E27FC236}">
                <a16:creationId xmlns:a16="http://schemas.microsoft.com/office/drawing/2014/main" id="{B4F0AE73-4A9F-A14B-BE69-9F3DF877C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967" y="2798181"/>
            <a:ext cx="2985390" cy="389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84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3DA8-CD05-2D4C-ACFC-D100AB95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49461"/>
          </a:xfrm>
        </p:spPr>
        <p:txBody>
          <a:bodyPr>
            <a:normAutofit/>
          </a:bodyPr>
          <a:lstStyle/>
          <a:p>
            <a:r>
              <a:rPr lang="en-US" dirty="0"/>
              <a:t>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DB15-705F-7548-BBBE-D2892A982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989" y="1488688"/>
            <a:ext cx="4447786" cy="4096473"/>
          </a:xfrm>
        </p:spPr>
        <p:txBody>
          <a:bodyPr/>
          <a:lstStyle/>
          <a:p>
            <a:r>
              <a:rPr lang="en-US" dirty="0"/>
              <a:t>CANBERRA</a:t>
            </a:r>
          </a:p>
          <a:p>
            <a:r>
              <a:rPr lang="en-US" dirty="0" err="1"/>
              <a:t>HPGe</a:t>
            </a:r>
            <a:r>
              <a:rPr lang="en-US" dirty="0"/>
              <a:t> Detector</a:t>
            </a:r>
          </a:p>
          <a:p>
            <a:r>
              <a:rPr lang="en-US" dirty="0"/>
              <a:t>Short lived</a:t>
            </a:r>
          </a:p>
          <a:p>
            <a:pPr lvl="1"/>
            <a:r>
              <a:rPr lang="en-US" dirty="0"/>
              <a:t>After 3 min </a:t>
            </a:r>
          </a:p>
          <a:p>
            <a:r>
              <a:rPr lang="en-US" dirty="0"/>
              <a:t>Long lived 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Meas. after 3 days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Meas. after 21 days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1AD18-A304-1A40-A8CB-34FB7879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403" y="1770927"/>
            <a:ext cx="4447786" cy="40964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2829F-FB8B-2F4C-8975-BB08BCE8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244" y="506942"/>
            <a:ext cx="3684573" cy="313816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70BDFD6-1EA4-EF4E-AE5E-57BA565F0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779" y="3645106"/>
            <a:ext cx="4197038" cy="3154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724B0-0D60-EA45-9F22-2E0C362E4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945" y="4324829"/>
            <a:ext cx="5547933" cy="247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5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81ACED6-F2CE-944E-8AFB-6EB6C1AC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0" y="399167"/>
            <a:ext cx="2556480" cy="1927346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F9F7EA6-972E-8045-92D6-298DE7C4D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644" y="2859067"/>
            <a:ext cx="8748712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1pPr>
            <a:lvl2pPr marL="838200" indent="-3810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2pPr>
            <a:lvl3pPr marL="1295400" indent="-3810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3pPr>
            <a:lvl4pPr marL="1752600" indent="-3810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4pPr>
            <a:lvl5pPr marL="2209800" indent="-3810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5pPr>
            <a:lvl6pPr marL="2667000" indent="-381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6pPr>
            <a:lvl7pPr marL="3124200" indent="-381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7pPr>
            <a:lvl8pPr marL="3581400" indent="-381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8pPr>
            <a:lvl9pPr marL="4038600" indent="-381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9pPr>
          </a:lstStyle>
          <a:p>
            <a:r>
              <a:rPr lang="en-US" altLang="ru-RU" sz="1600" dirty="0">
                <a:solidFill>
                  <a:schemeClr val="tx1"/>
                </a:solidFill>
              </a:rPr>
              <a:t>TITLE OF RESEARCH CONTRACT:</a:t>
            </a:r>
          </a:p>
          <a:p>
            <a:pPr>
              <a:lnSpc>
                <a:spcPct val="140000"/>
              </a:lnSpc>
            </a:pPr>
            <a:r>
              <a:rPr lang="en-US" altLang="ru-RU" sz="2600" b="1" dirty="0">
                <a:solidFill>
                  <a:schemeClr val="tx1"/>
                </a:solidFill>
              </a:rPr>
              <a:t>Automation of Reactor Neutron Activation Analysis</a:t>
            </a:r>
          </a:p>
          <a:p>
            <a:endParaRPr lang="en-US" altLang="ru-RU" sz="2600" dirty="0">
              <a:solidFill>
                <a:schemeClr val="tx1"/>
              </a:solidFill>
            </a:endParaRPr>
          </a:p>
          <a:p>
            <a:r>
              <a:rPr lang="en-US" altLang="ru-RU" sz="2000" dirty="0">
                <a:solidFill>
                  <a:schemeClr val="tx1"/>
                </a:solidFill>
              </a:rPr>
              <a:t>Part of the IAEA’s Coordinated Research Project (CRP):</a:t>
            </a:r>
          </a:p>
          <a:p>
            <a:endParaRPr lang="en-US" altLang="ru-RU" sz="2000" dirty="0">
              <a:solidFill>
                <a:schemeClr val="tx1"/>
              </a:solidFill>
            </a:endParaRPr>
          </a:p>
          <a:p>
            <a:r>
              <a:rPr lang="en-US" altLang="ru-RU" sz="2400" dirty="0">
                <a:solidFill>
                  <a:schemeClr val="tx1"/>
                </a:solidFill>
              </a:rPr>
              <a:t>Development of an Integrated Approach to Routine</a:t>
            </a:r>
          </a:p>
          <a:p>
            <a:r>
              <a:rPr lang="en-US" altLang="ru-RU" sz="2400" dirty="0">
                <a:solidFill>
                  <a:schemeClr val="tx1"/>
                </a:solidFill>
              </a:rPr>
              <a:t>Automation of Neutron Activation Analysis</a:t>
            </a:r>
          </a:p>
          <a:p>
            <a:pPr>
              <a:lnSpc>
                <a:spcPct val="120000"/>
              </a:lnSpc>
            </a:pPr>
            <a:r>
              <a:rPr lang="en-US" altLang="ru-RU" sz="2400" dirty="0">
                <a:solidFill>
                  <a:schemeClr val="tx1"/>
                </a:solidFill>
              </a:rPr>
              <a:t>(Ref. F1.20.25 / CRP1888)</a:t>
            </a:r>
            <a:endParaRPr lang="ru-RU" alt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60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1759-208F-AE44-B144-882B0D08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Activation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3FD9B-2E29-3347-9DC7-9625CF1B5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2517495"/>
          </a:xfr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cs-CZ" sz="2800" b="1" dirty="0">
                <a:solidFill>
                  <a:schemeClr val="tx1"/>
                </a:solidFill>
              </a:rPr>
              <a:t>Neutron activation analysis is an isotope</a:t>
            </a:r>
            <a:r>
              <a:rPr lang="ru-RU" altLang="cs-CZ" sz="2800" b="1" dirty="0">
                <a:solidFill>
                  <a:schemeClr val="tx1"/>
                </a:solidFill>
              </a:rPr>
              <a:t> </a:t>
            </a:r>
            <a:r>
              <a:rPr lang="en-US" altLang="cs-CZ" sz="2800" b="1" dirty="0">
                <a:solidFill>
                  <a:schemeClr val="tx1"/>
                </a:solidFill>
              </a:rPr>
              <a:t>specific</a:t>
            </a:r>
            <a:r>
              <a:rPr lang="ru-RU" altLang="cs-CZ" sz="2800" b="1" dirty="0">
                <a:solidFill>
                  <a:schemeClr val="tx1"/>
                </a:solidFill>
              </a:rPr>
              <a:t> </a:t>
            </a:r>
            <a:r>
              <a:rPr lang="en-US" altLang="cs-CZ" sz="2800" b="1" dirty="0">
                <a:solidFill>
                  <a:schemeClr val="tx1"/>
                </a:solidFill>
              </a:rPr>
              <a:t>analytical technique for the qualitative</a:t>
            </a:r>
            <a:r>
              <a:rPr lang="ru-RU" altLang="cs-CZ" sz="2800" b="1" dirty="0">
                <a:solidFill>
                  <a:schemeClr val="tx1"/>
                </a:solidFill>
              </a:rPr>
              <a:t> </a:t>
            </a:r>
            <a:r>
              <a:rPr lang="en-US" altLang="cs-CZ" sz="2800" b="1" dirty="0">
                <a:solidFill>
                  <a:schemeClr val="tx1"/>
                </a:solidFill>
              </a:rPr>
              <a:t>and quantitative determination of</a:t>
            </a:r>
            <a:r>
              <a:rPr lang="ru-RU" altLang="cs-CZ" sz="2800" b="1" dirty="0">
                <a:solidFill>
                  <a:schemeClr val="tx1"/>
                </a:solidFill>
              </a:rPr>
              <a:t> </a:t>
            </a:r>
            <a:r>
              <a:rPr lang="en-US" altLang="cs-CZ" sz="2800" b="1" dirty="0">
                <a:solidFill>
                  <a:schemeClr val="tx1"/>
                </a:solidFill>
              </a:rPr>
              <a:t>elemental content</a:t>
            </a:r>
            <a:r>
              <a:rPr lang="ru-RU" altLang="cs-CZ" b="1" dirty="0">
                <a:solidFill>
                  <a:srgbClr val="660033"/>
                </a:solidFill>
              </a:rPr>
              <a:t>.</a:t>
            </a:r>
            <a:endParaRPr lang="en-US" altLang="cs-CZ" b="1" dirty="0">
              <a:solidFill>
                <a:srgbClr val="660033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FDDE1-8293-2F4E-8B13-8F90C43656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cs-CZ" sz="2800" dirty="0" err="1">
                <a:solidFill>
                  <a:schemeClr val="tx1"/>
                </a:solidFill>
              </a:rPr>
              <a:t>P</a:t>
            </a:r>
            <a:r>
              <a:rPr lang="ru-RU" altLang="cs-CZ" sz="2800" dirty="0">
                <a:solidFill>
                  <a:schemeClr val="tx1"/>
                </a:solidFill>
              </a:rPr>
              <a:t>. </a:t>
            </a:r>
            <a:r>
              <a:rPr lang="ru-RU" altLang="cs-CZ" sz="2800" dirty="0" err="1">
                <a:solidFill>
                  <a:schemeClr val="tx1"/>
                </a:solidFill>
              </a:rPr>
              <a:t>Bode</a:t>
            </a:r>
            <a:r>
              <a:rPr lang="ru-RU" altLang="cs-CZ" sz="2800" dirty="0">
                <a:solidFill>
                  <a:schemeClr val="tx1"/>
                </a:solidFill>
              </a:rPr>
              <a:t>, </a:t>
            </a:r>
            <a:r>
              <a:rPr lang="ru-RU" altLang="cs-CZ" sz="2800" dirty="0" err="1">
                <a:solidFill>
                  <a:schemeClr val="tx1"/>
                </a:solidFill>
              </a:rPr>
              <a:t>J</a:t>
            </a:r>
            <a:r>
              <a:rPr lang="ru-RU" altLang="cs-CZ" sz="2800" dirty="0">
                <a:solidFill>
                  <a:schemeClr val="tx1"/>
                </a:solidFill>
              </a:rPr>
              <a:t>. </a:t>
            </a:r>
            <a:r>
              <a:rPr lang="ru-RU" altLang="cs-CZ" sz="2800" dirty="0" err="1">
                <a:solidFill>
                  <a:schemeClr val="tx1"/>
                </a:solidFill>
              </a:rPr>
              <a:t>J</a:t>
            </a:r>
            <a:r>
              <a:rPr lang="ru-RU" altLang="cs-CZ" sz="2800" dirty="0">
                <a:solidFill>
                  <a:schemeClr val="tx1"/>
                </a:solidFill>
              </a:rPr>
              <a:t>. </a:t>
            </a:r>
            <a:r>
              <a:rPr lang="ru-RU" altLang="cs-CZ" sz="2800" dirty="0" err="1">
                <a:solidFill>
                  <a:schemeClr val="tx1"/>
                </a:solidFill>
              </a:rPr>
              <a:t>M</a:t>
            </a:r>
            <a:r>
              <a:rPr lang="ru-RU" altLang="cs-CZ" sz="2800" dirty="0">
                <a:solidFill>
                  <a:schemeClr val="tx1"/>
                </a:solidFill>
              </a:rPr>
              <a:t>. </a:t>
            </a:r>
            <a:r>
              <a:rPr lang="ru-RU" altLang="cs-CZ" sz="2800" dirty="0" err="1">
                <a:solidFill>
                  <a:schemeClr val="tx1"/>
                </a:solidFill>
              </a:rPr>
              <a:t>de</a:t>
            </a:r>
            <a:r>
              <a:rPr lang="ru-RU" altLang="cs-CZ" sz="2800" dirty="0">
                <a:solidFill>
                  <a:schemeClr val="tx1"/>
                </a:solidFill>
              </a:rPr>
              <a:t> </a:t>
            </a:r>
            <a:r>
              <a:rPr lang="ru-RU" altLang="cs-CZ" sz="2800" dirty="0" err="1">
                <a:solidFill>
                  <a:schemeClr val="tx1"/>
                </a:solidFill>
              </a:rPr>
              <a:t>Goeij</a:t>
            </a:r>
            <a:r>
              <a:rPr lang="ru-RU" altLang="cs-CZ" sz="2800" dirty="0">
                <a:solidFill>
                  <a:schemeClr val="tx1"/>
                </a:solidFill>
              </a:rPr>
              <a:t>, ‘</a:t>
            </a:r>
            <a:r>
              <a:rPr lang="ru-RU" altLang="cs-CZ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Activation</a:t>
            </a:r>
            <a:r>
              <a:rPr lang="ru-RU" altLang="cs-CZ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cs-CZ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Analysis</a:t>
            </a:r>
            <a:r>
              <a:rPr lang="ru-RU" altLang="cs-CZ" sz="2800" dirty="0">
                <a:solidFill>
                  <a:schemeClr val="tx1"/>
                </a:solidFill>
              </a:rPr>
              <a:t>’, </a:t>
            </a:r>
            <a:r>
              <a:rPr lang="ru-RU" altLang="cs-CZ" sz="2800" dirty="0" err="1">
                <a:solidFill>
                  <a:schemeClr val="tx1"/>
                </a:solidFill>
              </a:rPr>
              <a:t>Encyclopedia</a:t>
            </a:r>
            <a:r>
              <a:rPr lang="ru-RU" altLang="cs-CZ" sz="2800" dirty="0">
                <a:solidFill>
                  <a:schemeClr val="tx1"/>
                </a:solidFill>
              </a:rPr>
              <a:t> </a:t>
            </a:r>
            <a:r>
              <a:rPr lang="ru-RU" altLang="cs-CZ" sz="2800" dirty="0" err="1">
                <a:solidFill>
                  <a:schemeClr val="tx1"/>
                </a:solidFill>
              </a:rPr>
              <a:t>of</a:t>
            </a:r>
            <a:r>
              <a:rPr lang="ru-RU" altLang="cs-CZ" sz="2800" dirty="0">
                <a:solidFill>
                  <a:schemeClr val="tx1"/>
                </a:solidFill>
              </a:rPr>
              <a:t> </a:t>
            </a:r>
            <a:r>
              <a:rPr lang="en-US" altLang="cs-CZ" sz="2800" dirty="0">
                <a:solidFill>
                  <a:schemeClr val="tx1"/>
                </a:solidFill>
              </a:rPr>
              <a:t>E</a:t>
            </a:r>
            <a:r>
              <a:rPr lang="ru-RU" altLang="cs-CZ" sz="2800" dirty="0" err="1">
                <a:solidFill>
                  <a:schemeClr val="tx1"/>
                </a:solidFill>
              </a:rPr>
              <a:t>nvironmental</a:t>
            </a:r>
            <a:r>
              <a:rPr lang="ru-RU" altLang="cs-CZ" sz="2800" dirty="0">
                <a:solidFill>
                  <a:schemeClr val="tx1"/>
                </a:solidFill>
              </a:rPr>
              <a:t> </a:t>
            </a:r>
            <a:r>
              <a:rPr lang="ru-RU" altLang="cs-CZ" sz="2800" dirty="0" err="1">
                <a:solidFill>
                  <a:schemeClr val="tx1"/>
                </a:solidFill>
              </a:rPr>
              <a:t>Analysis</a:t>
            </a:r>
            <a:r>
              <a:rPr lang="ru-RU" altLang="cs-CZ" sz="2800" dirty="0">
                <a:solidFill>
                  <a:schemeClr val="tx1"/>
                </a:solidFill>
              </a:rPr>
              <a:t> </a:t>
            </a:r>
            <a:r>
              <a:rPr lang="ru-RU" altLang="cs-CZ" sz="2800" dirty="0" err="1">
                <a:solidFill>
                  <a:schemeClr val="tx1"/>
                </a:solidFill>
              </a:rPr>
              <a:t>and</a:t>
            </a:r>
            <a:r>
              <a:rPr lang="ru-RU" altLang="cs-CZ" sz="2800" dirty="0">
                <a:solidFill>
                  <a:schemeClr val="tx1"/>
                </a:solidFill>
              </a:rPr>
              <a:t> </a:t>
            </a:r>
            <a:r>
              <a:rPr lang="ru-RU" altLang="cs-CZ" sz="2800" dirty="0" err="1">
                <a:solidFill>
                  <a:schemeClr val="tx1"/>
                </a:solidFill>
              </a:rPr>
              <a:t>Remediation</a:t>
            </a:r>
            <a:r>
              <a:rPr lang="ru-RU" altLang="cs-CZ" sz="2800" dirty="0">
                <a:solidFill>
                  <a:schemeClr val="tx1"/>
                </a:solidFill>
              </a:rPr>
              <a:t>, </a:t>
            </a:r>
            <a:r>
              <a:rPr lang="ru-RU" altLang="cs-CZ" sz="2800" dirty="0" err="1">
                <a:solidFill>
                  <a:schemeClr val="tx1"/>
                </a:solidFill>
              </a:rPr>
              <a:t>J</a:t>
            </a:r>
            <a:r>
              <a:rPr lang="ru-RU" altLang="cs-CZ" sz="2800" dirty="0">
                <a:solidFill>
                  <a:schemeClr val="tx1"/>
                </a:solidFill>
              </a:rPr>
              <a:t>. </a:t>
            </a:r>
            <a:r>
              <a:rPr lang="ru-RU" altLang="cs-CZ" sz="2800" dirty="0" err="1">
                <a:solidFill>
                  <a:schemeClr val="tx1"/>
                </a:solidFill>
              </a:rPr>
              <a:t>Wiley</a:t>
            </a:r>
            <a:r>
              <a:rPr lang="ru-RU" altLang="cs-CZ" sz="2800" dirty="0">
                <a:solidFill>
                  <a:schemeClr val="tx1"/>
                </a:solidFill>
              </a:rPr>
              <a:t> &amp; </a:t>
            </a:r>
            <a:r>
              <a:rPr lang="ru-RU" altLang="cs-CZ" sz="2800" dirty="0" err="1">
                <a:solidFill>
                  <a:schemeClr val="tx1"/>
                </a:solidFill>
              </a:rPr>
              <a:t>Sons</a:t>
            </a:r>
            <a:r>
              <a:rPr lang="ru-RU" altLang="cs-CZ" sz="2800" dirty="0">
                <a:solidFill>
                  <a:schemeClr val="tx1"/>
                </a:solidFill>
              </a:rPr>
              <a:t>, </a:t>
            </a:r>
            <a:r>
              <a:rPr lang="ru-RU" altLang="cs-CZ" sz="2800" dirty="0" err="1">
                <a:solidFill>
                  <a:schemeClr val="tx1"/>
                </a:solidFill>
              </a:rPr>
              <a:t>New</a:t>
            </a:r>
            <a:r>
              <a:rPr lang="ru-RU" altLang="cs-CZ" sz="2800" dirty="0">
                <a:solidFill>
                  <a:schemeClr val="tx1"/>
                </a:solidFill>
              </a:rPr>
              <a:t> </a:t>
            </a:r>
            <a:r>
              <a:rPr lang="ru-RU" altLang="cs-CZ" sz="2800" dirty="0" err="1">
                <a:solidFill>
                  <a:schemeClr val="tx1"/>
                </a:solidFill>
              </a:rPr>
              <a:t>York</a:t>
            </a:r>
            <a:r>
              <a:rPr lang="ru-RU" altLang="cs-CZ" sz="2800" dirty="0">
                <a:solidFill>
                  <a:schemeClr val="tx1"/>
                </a:solidFill>
              </a:rPr>
              <a:t>, </a:t>
            </a:r>
            <a:r>
              <a:rPr lang="ru-RU" altLang="cs-CZ" sz="2800" b="1" dirty="0">
                <a:solidFill>
                  <a:schemeClr val="tx1"/>
                </a:solidFill>
              </a:rPr>
              <a:t>1998</a:t>
            </a:r>
            <a:r>
              <a:rPr lang="ru-RU" altLang="cs-CZ" sz="2800" dirty="0">
                <a:solidFill>
                  <a:schemeClr val="tx1"/>
                </a:solidFill>
              </a:rPr>
              <a:t>, ISBN 0-471-11708-0, </a:t>
            </a:r>
            <a:r>
              <a:rPr lang="ru-RU" altLang="cs-CZ" sz="2800" dirty="0" err="1">
                <a:solidFill>
                  <a:schemeClr val="tx1"/>
                </a:solidFill>
              </a:rPr>
              <a:t>pp</a:t>
            </a:r>
            <a:r>
              <a:rPr lang="ru-RU" altLang="cs-CZ" sz="2800" dirty="0">
                <a:solidFill>
                  <a:schemeClr val="tx1"/>
                </a:solidFill>
              </a:rPr>
              <a:t> 68–84.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D4E88-5898-CB44-92C0-6F88FEEAF460}"/>
              </a:ext>
            </a:extLst>
          </p:cNvPr>
          <p:cNvSpPr txBox="1"/>
          <p:nvPr/>
        </p:nvSpPr>
        <p:spPr>
          <a:xfrm>
            <a:off x="1371600" y="5741043"/>
            <a:ext cx="615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Nondestructive			Destructive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8AF20D-5FFB-5E40-9176-F1E27A80789D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326511" y="4803494"/>
            <a:ext cx="1268982" cy="9375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2A82FE-9868-D949-8308-0309C3BCA23F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595493" y="4803494"/>
            <a:ext cx="698715" cy="856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51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B7E8F45D-B148-9B4B-8611-BB6B65A9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0613"/>
            <a:ext cx="9601200" cy="589987"/>
          </a:xfrm>
        </p:spPr>
        <p:txBody>
          <a:bodyPr>
            <a:normAutofit fontScale="90000"/>
          </a:bodyPr>
          <a:lstStyle/>
          <a:p>
            <a:r>
              <a:rPr lang="en-US" dirty="0"/>
              <a:t>Data Processing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89E8D915-733D-C14B-B1F2-1C94836A9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2" y="1400536"/>
            <a:ext cx="7212315" cy="4056927"/>
          </a:xfr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7154F40F-7872-E344-998F-0289E34E0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99"/>
          <a:stretch/>
        </p:blipFill>
        <p:spPr>
          <a:xfrm>
            <a:off x="8000267" y="505857"/>
            <a:ext cx="3773714" cy="5274733"/>
          </a:xfrm>
          <a:prstGeom prst="rect">
            <a:avLst/>
          </a:prstGeom>
        </p:spPr>
      </p:pic>
      <p:pic>
        <p:nvPicPr>
          <p:cNvPr id="7" name="Picture 6" descr="A person sitting at a desk looking at a computer&#10;&#10;Description automatically generated">
            <a:extLst>
              <a:ext uri="{FF2B5EF4-FFF2-40B4-BE49-F238E27FC236}">
                <a16:creationId xmlns:a16="http://schemas.microsoft.com/office/drawing/2014/main" id="{951C3BCF-093B-FA4B-8B42-DA5B1E3D7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815" y="3429000"/>
            <a:ext cx="4561514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4C9722-09DD-8645-AF5E-67D9F5F5D6E7}"/>
              </a:ext>
            </a:extLst>
          </p:cNvPr>
          <p:cNvSpPr txBox="1"/>
          <p:nvPr/>
        </p:nvSpPr>
        <p:spPr>
          <a:xfrm>
            <a:off x="1053296" y="5780590"/>
            <a:ext cx="215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Genie 2000</a:t>
            </a:r>
          </a:p>
        </p:txBody>
      </p:sp>
    </p:spTree>
    <p:extLst>
      <p:ext uri="{BB962C8B-B14F-4D97-AF65-F5344CB8AC3E}">
        <p14:creationId xmlns:p14="http://schemas.microsoft.com/office/powerpoint/2010/main" val="774822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BABAB5-5FDC-8C41-B9E1-0C19273A8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7" y="803495"/>
            <a:ext cx="8361229" cy="2098226"/>
          </a:xfrm>
        </p:spPr>
        <p:txBody>
          <a:bodyPr/>
          <a:lstStyle/>
          <a:p>
            <a:r>
              <a:rPr lang="en-US" sz="4800" dirty="0"/>
              <a:t>Thank you for your attention</a:t>
            </a:r>
          </a:p>
        </p:txBody>
      </p:sp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0C54394-83B8-B045-B5CC-3D660F9B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70" y="2901721"/>
            <a:ext cx="4926957" cy="36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7DDF2-BDDC-B442-9A0D-669333AC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Method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5A7C57-7BBA-6F46-9C52-0586455C2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altLang="cs-CZ" dirty="0">
                <a:solidFill>
                  <a:schemeClr val="tx1"/>
                </a:solidFill>
              </a:rPr>
              <a:t>A primary method of measurement is a method having the highest metrological properties, whose operation can be completely described and understood, for which a complete uncertainty statement can be written down in terms of SI units.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Since 2007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Another Primary methods</a:t>
            </a:r>
          </a:p>
          <a:p>
            <a:pPr lvl="1" algn="just"/>
            <a:r>
              <a:rPr lang="en-US" altLang="cs-CZ" b="1" dirty="0"/>
              <a:t>Isotope dilution mass spectrometry</a:t>
            </a:r>
          </a:p>
          <a:p>
            <a:pPr lvl="1" algn="just"/>
            <a:r>
              <a:rPr lang="en-US" altLang="cs-CZ" b="1" dirty="0"/>
              <a:t>Coulometry</a:t>
            </a:r>
          </a:p>
          <a:p>
            <a:pPr lvl="1" algn="just"/>
            <a:r>
              <a:rPr lang="en-US" altLang="cs-CZ" b="1" dirty="0"/>
              <a:t>Gravimetry</a:t>
            </a:r>
          </a:p>
          <a:p>
            <a:pPr lvl="1" algn="just"/>
            <a:r>
              <a:rPr lang="en-US" altLang="cs-CZ" b="1" dirty="0" err="1"/>
              <a:t>Titrimetry</a:t>
            </a:r>
            <a:endParaRPr lang="en-US" altLang="cs-CZ" b="1" dirty="0"/>
          </a:p>
          <a:p>
            <a:pPr lvl="1" algn="just"/>
            <a:r>
              <a:rPr lang="en-US" altLang="cs-CZ" b="1" dirty="0"/>
              <a:t>Determination of Freezing Point Depression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2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32256C54-CBC2-164E-9485-8B461DF6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88" y="983854"/>
            <a:ext cx="10180023" cy="48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BFE9E7-77F9-9042-BB1B-64EE8C30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5962"/>
            <a:ext cx="9601200" cy="830484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NAA</a:t>
            </a:r>
            <a:r>
              <a:rPr lang="en-US" dirty="0">
                <a:solidFill>
                  <a:schemeClr val="tx1"/>
                </a:solidFill>
              </a:rPr>
              <a:t> + </a:t>
            </a:r>
            <a:r>
              <a:rPr lang="en-US" dirty="0">
                <a:solidFill>
                  <a:srgbClr val="FF0000"/>
                </a:solidFill>
              </a:rPr>
              <a:t>AAS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1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NAA diagram">
            <a:extLst>
              <a:ext uri="{FF2B5EF4-FFF2-40B4-BE49-F238E27FC236}">
                <a16:creationId xmlns:a16="http://schemas.microsoft.com/office/drawing/2014/main" id="{2C3E29AE-5177-584D-81AD-EB5E6DFE6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9" y="243416"/>
            <a:ext cx="9829801" cy="63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F369E5-5944-A349-8C75-7B3FEBA00A04}"/>
                  </a:ext>
                </a:extLst>
              </p:cNvPr>
              <p:cNvSpPr txBox="1"/>
              <p:nvPr/>
            </p:nvSpPr>
            <p:spPr>
              <a:xfrm>
                <a:off x="1469985" y="4710896"/>
                <a:ext cx="393539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Sources: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Reactors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Generators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Radionuclides</a:t>
                </a:r>
              </a:p>
              <a:p>
                <a:r>
                  <a:rPr lang="en-US" dirty="0"/>
                  <a:t>Reaction (n;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3F369E5-5944-A349-8C75-7B3FEBA00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85" y="4710896"/>
                <a:ext cx="3935392" cy="2031325"/>
              </a:xfrm>
              <a:prstGeom prst="rect">
                <a:avLst/>
              </a:prstGeom>
              <a:blipFill>
                <a:blip r:embed="rId3"/>
                <a:stretch>
                  <a:fillRect l="-1286" t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07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D4933-0377-1943-A926-5C1FE88E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36921"/>
          </a:xfrm>
        </p:spPr>
        <p:txBody>
          <a:bodyPr/>
          <a:lstStyle/>
          <a:p>
            <a:r>
              <a:rPr lang="en-US" dirty="0"/>
              <a:t>Neutrons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3C6E4-D52F-6D49-97CB-F9DFB71CB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/>
          <a:lstStyle/>
          <a:p>
            <a:r>
              <a:rPr lang="en-US" dirty="0"/>
              <a:t>Thermal 0.025eV – 0.5eV</a:t>
            </a:r>
          </a:p>
          <a:p>
            <a:r>
              <a:rPr lang="en-US" dirty="0"/>
              <a:t>Epithermal 0.5eV – 100keV</a:t>
            </a:r>
          </a:p>
          <a:p>
            <a:r>
              <a:rPr lang="en-US" dirty="0"/>
              <a:t>Fast  &lt; 100keV</a:t>
            </a:r>
          </a:p>
        </p:txBody>
      </p:sp>
      <p:pic>
        <p:nvPicPr>
          <p:cNvPr id="4" name="Picture 2" descr="E:\neutron_energy_relative_to_neu.jpg">
            <a:extLst>
              <a:ext uri="{FF2B5EF4-FFF2-40B4-BE49-F238E27FC236}">
                <a16:creationId xmlns:a16="http://schemas.microsoft.com/office/drawing/2014/main" id="{874CA974-E11E-5A4F-8548-3F9040C2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67" y="3149280"/>
            <a:ext cx="8323851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22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B3FB64-888A-624F-B9A5-E707237D135A}"/>
              </a:ext>
            </a:extLst>
          </p:cNvPr>
          <p:cNvGrpSpPr/>
          <p:nvPr/>
        </p:nvGrpSpPr>
        <p:grpSpPr>
          <a:xfrm>
            <a:off x="786954" y="199636"/>
            <a:ext cx="11303864" cy="6658364"/>
            <a:chOff x="347116" y="62476"/>
            <a:chExt cx="11303864" cy="6658364"/>
          </a:xfrm>
        </p:grpSpPr>
        <p:pic>
          <p:nvPicPr>
            <p:cNvPr id="6" name="Picture 8" descr="Схема установки-2">
              <a:extLst>
                <a:ext uri="{FF2B5EF4-FFF2-40B4-BE49-F238E27FC236}">
                  <a16:creationId xmlns:a16="http://schemas.microsoft.com/office/drawing/2014/main" id="{1C221A71-E7FE-AF48-9AAB-29374C54C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782" y="62476"/>
              <a:ext cx="5581935" cy="6658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86C3ED5-0934-1042-B68F-5A44247BC62C}"/>
                </a:ext>
              </a:extLst>
            </p:cNvPr>
            <p:cNvCxnSpPr/>
            <p:nvPr/>
          </p:nvCxnSpPr>
          <p:spPr>
            <a:xfrm flipV="1">
              <a:off x="3254944" y="266285"/>
              <a:ext cx="1985962" cy="1139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9CAC199-6A08-A940-B07E-8A91E1B09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4393" y="303900"/>
              <a:ext cx="2914649" cy="2504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C110594-B9BC-3746-9E50-EC578C97B522}"/>
                </a:ext>
              </a:extLst>
            </p:cNvPr>
            <p:cNvCxnSpPr>
              <a:cxnSpLocks/>
            </p:cNvCxnSpPr>
            <p:nvPr/>
          </p:nvCxnSpPr>
          <p:spPr>
            <a:xfrm>
              <a:off x="3274393" y="700123"/>
              <a:ext cx="1757362" cy="650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039048E-ABDA-744B-97D5-05DFD2053B14}"/>
                </a:ext>
              </a:extLst>
            </p:cNvPr>
            <p:cNvCxnSpPr>
              <a:cxnSpLocks/>
            </p:cNvCxnSpPr>
            <p:nvPr/>
          </p:nvCxnSpPr>
          <p:spPr>
            <a:xfrm>
              <a:off x="3114092" y="649790"/>
              <a:ext cx="3352657" cy="726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Rounded Rectangle 25">
              <a:extLst>
                <a:ext uri="{FF2B5EF4-FFF2-40B4-BE49-F238E27FC236}">
                  <a16:creationId xmlns:a16="http://schemas.microsoft.com/office/drawing/2014/main" id="{58B9DDB2-7096-A143-809A-A6A3737B4039}"/>
                </a:ext>
              </a:extLst>
            </p:cNvPr>
            <p:cNvSpPr/>
            <p:nvPr/>
          </p:nvSpPr>
          <p:spPr>
            <a:xfrm>
              <a:off x="1925885" y="374349"/>
              <a:ext cx="1338333" cy="614557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Irradiation channels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B72B927-290C-EA4E-B321-C75A9A4AD5A1}"/>
                </a:ext>
              </a:extLst>
            </p:cNvPr>
            <p:cNvCxnSpPr/>
            <p:nvPr/>
          </p:nvCxnSpPr>
          <p:spPr>
            <a:xfrm>
              <a:off x="3182109" y="1363418"/>
              <a:ext cx="1343025" cy="428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ounded Rectangle 30">
              <a:extLst>
                <a:ext uri="{FF2B5EF4-FFF2-40B4-BE49-F238E27FC236}">
                  <a16:creationId xmlns:a16="http://schemas.microsoft.com/office/drawing/2014/main" id="{BB9BAE53-7682-284F-8415-F71AE11B9014}"/>
                </a:ext>
              </a:extLst>
            </p:cNvPr>
            <p:cNvSpPr/>
            <p:nvPr/>
          </p:nvSpPr>
          <p:spPr>
            <a:xfrm>
              <a:off x="1057811" y="998697"/>
              <a:ext cx="2056281" cy="442912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Intermediate storage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DE20F3-F7AD-4D43-B433-6BFE935B33B4}"/>
                </a:ext>
              </a:extLst>
            </p:cNvPr>
            <p:cNvCxnSpPr/>
            <p:nvPr/>
          </p:nvCxnSpPr>
          <p:spPr>
            <a:xfrm>
              <a:off x="3379423" y="2104379"/>
              <a:ext cx="2257425" cy="10929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Rounded Rectangle 35">
              <a:extLst>
                <a:ext uri="{FF2B5EF4-FFF2-40B4-BE49-F238E27FC236}">
                  <a16:creationId xmlns:a16="http://schemas.microsoft.com/office/drawing/2014/main" id="{FA3D6882-0DAC-4848-BD60-476EBECDE91C}"/>
                </a:ext>
              </a:extLst>
            </p:cNvPr>
            <p:cNvSpPr/>
            <p:nvPr/>
          </p:nvSpPr>
          <p:spPr>
            <a:xfrm>
              <a:off x="935355" y="1663065"/>
              <a:ext cx="2443163" cy="535392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Directional control valves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2DF6C26-DFD2-5A49-9DAD-D8512310DD99}"/>
                </a:ext>
              </a:extLst>
            </p:cNvPr>
            <p:cNvCxnSpPr/>
            <p:nvPr/>
          </p:nvCxnSpPr>
          <p:spPr>
            <a:xfrm>
              <a:off x="3247051" y="2675221"/>
              <a:ext cx="1514475" cy="442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ounded Rectangle 42">
              <a:extLst>
                <a:ext uri="{FF2B5EF4-FFF2-40B4-BE49-F238E27FC236}">
                  <a16:creationId xmlns:a16="http://schemas.microsoft.com/office/drawing/2014/main" id="{96E1361A-1E04-2448-882B-35C2E1CC0DC3}"/>
                </a:ext>
              </a:extLst>
            </p:cNvPr>
            <p:cNvSpPr/>
            <p:nvPr/>
          </p:nvSpPr>
          <p:spPr>
            <a:xfrm>
              <a:off x="943511" y="2363153"/>
              <a:ext cx="2320707" cy="37147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Loading unit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10BF685-D9A4-DF49-B02F-ACB9DE586BF0}"/>
                </a:ext>
              </a:extLst>
            </p:cNvPr>
            <p:cNvCxnSpPr>
              <a:cxnSpLocks/>
            </p:cNvCxnSpPr>
            <p:nvPr/>
          </p:nvCxnSpPr>
          <p:spPr>
            <a:xfrm>
              <a:off x="3006993" y="3271530"/>
              <a:ext cx="897859" cy="39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ounded Rectangle 45">
              <a:extLst>
                <a:ext uri="{FF2B5EF4-FFF2-40B4-BE49-F238E27FC236}">
                  <a16:creationId xmlns:a16="http://schemas.microsoft.com/office/drawing/2014/main" id="{55C555AA-072F-124A-8E72-AD308A7258E4}"/>
                </a:ext>
              </a:extLst>
            </p:cNvPr>
            <p:cNvSpPr/>
            <p:nvPr/>
          </p:nvSpPr>
          <p:spPr>
            <a:xfrm>
              <a:off x="935355" y="3188792"/>
              <a:ext cx="2036395" cy="46473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Radiochemical glove-cell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0AD2882-2797-234D-988E-2E8E2AF2425A}"/>
                </a:ext>
              </a:extLst>
            </p:cNvPr>
            <p:cNvCxnSpPr/>
            <p:nvPr/>
          </p:nvCxnSpPr>
          <p:spPr>
            <a:xfrm>
              <a:off x="3114092" y="3944162"/>
              <a:ext cx="2224799" cy="42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ounded Rectangle 48">
              <a:extLst>
                <a:ext uri="{FF2B5EF4-FFF2-40B4-BE49-F238E27FC236}">
                  <a16:creationId xmlns:a16="http://schemas.microsoft.com/office/drawing/2014/main" id="{EFB77D70-0A52-2040-B267-6AF1F66ED12B}"/>
                </a:ext>
              </a:extLst>
            </p:cNvPr>
            <p:cNvSpPr/>
            <p:nvPr/>
          </p:nvSpPr>
          <p:spPr>
            <a:xfrm>
              <a:off x="1306830" y="3882125"/>
              <a:ext cx="1807262" cy="5357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Repacking unit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689E49D-C48C-1442-AF8E-56BE322BF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1891" y="5619568"/>
              <a:ext cx="1442397" cy="7286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ounded Rectangle 51">
              <a:extLst>
                <a:ext uri="{FF2B5EF4-FFF2-40B4-BE49-F238E27FC236}">
                  <a16:creationId xmlns:a16="http://schemas.microsoft.com/office/drawing/2014/main" id="{CF78952C-B305-0F4E-8CEC-87D42C187A97}"/>
                </a:ext>
              </a:extLst>
            </p:cNvPr>
            <p:cNvSpPr/>
            <p:nvPr/>
          </p:nvSpPr>
          <p:spPr>
            <a:xfrm>
              <a:off x="347116" y="6160980"/>
              <a:ext cx="2178737" cy="54292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 board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D58F3C3-F8AB-334E-AACF-C2F31E51A23E}"/>
                </a:ext>
              </a:extLst>
            </p:cNvPr>
            <p:cNvCxnSpPr/>
            <p:nvPr/>
          </p:nvCxnSpPr>
          <p:spPr>
            <a:xfrm>
              <a:off x="2856007" y="5336804"/>
              <a:ext cx="1132657" cy="9001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A4C33C0-431F-F346-8A57-EF5CAF899A89}"/>
                </a:ext>
              </a:extLst>
            </p:cNvPr>
            <p:cNvCxnSpPr/>
            <p:nvPr/>
          </p:nvCxnSpPr>
          <p:spPr>
            <a:xfrm flipV="1">
              <a:off x="2949936" y="4930366"/>
              <a:ext cx="1003536" cy="3714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4D5F32-FD24-5C4E-8A95-5777975C5DB4}"/>
                </a:ext>
              </a:extLst>
            </p:cNvPr>
            <p:cNvCxnSpPr/>
            <p:nvPr/>
          </p:nvCxnSpPr>
          <p:spPr>
            <a:xfrm flipV="1">
              <a:off x="2893169" y="4164473"/>
              <a:ext cx="1075081" cy="1050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61">
              <a:extLst>
                <a:ext uri="{FF2B5EF4-FFF2-40B4-BE49-F238E27FC236}">
                  <a16:creationId xmlns:a16="http://schemas.microsoft.com/office/drawing/2014/main" id="{A0089F04-4B10-B34B-A921-0ED2756CD9CE}"/>
                </a:ext>
              </a:extLst>
            </p:cNvPr>
            <p:cNvSpPr/>
            <p:nvPr/>
          </p:nvSpPr>
          <p:spPr>
            <a:xfrm>
              <a:off x="467439" y="5153322"/>
              <a:ext cx="2425730" cy="59293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Rooms where the system is located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A1F43CD-6245-CC43-8CE1-202F4A6F02C9}"/>
                </a:ext>
              </a:extLst>
            </p:cNvPr>
            <p:cNvCxnSpPr>
              <a:stCxn id="29" idx="2"/>
            </p:cNvCxnSpPr>
            <p:nvPr/>
          </p:nvCxnSpPr>
          <p:spPr>
            <a:xfrm flipH="1">
              <a:off x="8450580" y="1488969"/>
              <a:ext cx="1924207" cy="18145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ounded Rectangle 64">
              <a:extLst>
                <a:ext uri="{FF2B5EF4-FFF2-40B4-BE49-F238E27FC236}">
                  <a16:creationId xmlns:a16="http://schemas.microsoft.com/office/drawing/2014/main" id="{D65B13CF-84E2-3C4A-801D-1004690822F8}"/>
                </a:ext>
              </a:extLst>
            </p:cNvPr>
            <p:cNvSpPr/>
            <p:nvPr/>
          </p:nvSpPr>
          <p:spPr>
            <a:xfrm>
              <a:off x="9720884" y="838888"/>
              <a:ext cx="1307806" cy="65008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Storage magazine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8293E63-5D91-434B-B83B-860CEF46D8CB}"/>
                </a:ext>
              </a:extLst>
            </p:cNvPr>
            <p:cNvCxnSpPr/>
            <p:nvPr/>
          </p:nvCxnSpPr>
          <p:spPr>
            <a:xfrm flipH="1">
              <a:off x="7249362" y="2602537"/>
              <a:ext cx="2790968" cy="9260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ounded Rectangle 67">
              <a:extLst>
                <a:ext uri="{FF2B5EF4-FFF2-40B4-BE49-F238E27FC236}">
                  <a16:creationId xmlns:a16="http://schemas.microsoft.com/office/drawing/2014/main" id="{32E67CFF-F1D4-0C4C-8ED5-381E732D350A}"/>
                </a:ext>
              </a:extLst>
            </p:cNvPr>
            <p:cNvSpPr/>
            <p:nvPr/>
          </p:nvSpPr>
          <p:spPr>
            <a:xfrm>
              <a:off x="9880075" y="2473710"/>
              <a:ext cx="1429142" cy="507206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Separate unit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164726-3994-5D43-BDEA-7D72B187C622}"/>
                </a:ext>
              </a:extLst>
            </p:cNvPr>
            <p:cNvCxnSpPr/>
            <p:nvPr/>
          </p:nvCxnSpPr>
          <p:spPr>
            <a:xfrm flipH="1">
              <a:off x="7660008" y="4246603"/>
              <a:ext cx="1900237" cy="5250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B3455C4-1BC4-0C4D-B883-13F1BA6F0874}"/>
                </a:ext>
              </a:extLst>
            </p:cNvPr>
            <p:cNvCxnSpPr/>
            <p:nvPr/>
          </p:nvCxnSpPr>
          <p:spPr>
            <a:xfrm flipH="1">
              <a:off x="7035213" y="4214651"/>
              <a:ext cx="2518863" cy="5570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0E3E1AC-FDC6-2E49-920A-3CE7AA8B4B8C}"/>
                </a:ext>
              </a:extLst>
            </p:cNvPr>
            <p:cNvCxnSpPr/>
            <p:nvPr/>
          </p:nvCxnSpPr>
          <p:spPr>
            <a:xfrm flipH="1">
              <a:off x="6408157" y="4199472"/>
              <a:ext cx="3158257" cy="5570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EF4494B-675B-C64D-A7C9-AB19D66B3533}"/>
                </a:ext>
              </a:extLst>
            </p:cNvPr>
            <p:cNvCxnSpPr/>
            <p:nvPr/>
          </p:nvCxnSpPr>
          <p:spPr>
            <a:xfrm flipH="1">
              <a:off x="5689059" y="4191466"/>
              <a:ext cx="3800242" cy="5570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ounded Rectangle 81">
              <a:extLst>
                <a:ext uri="{FF2B5EF4-FFF2-40B4-BE49-F238E27FC236}">
                  <a16:creationId xmlns:a16="http://schemas.microsoft.com/office/drawing/2014/main" id="{9F4B8682-389F-F943-AA42-B0839CADDA61}"/>
                </a:ext>
              </a:extLst>
            </p:cNvPr>
            <p:cNvSpPr/>
            <p:nvPr/>
          </p:nvSpPr>
          <p:spPr>
            <a:xfrm>
              <a:off x="9412683" y="4117869"/>
              <a:ext cx="2238297" cy="38396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alt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  <a:endParaRPr lang="ar-EG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 descr="A picture containing indoor, wall, person, kitchen&#10;&#10;Description automatically generated">
            <a:extLst>
              <a:ext uri="{FF2B5EF4-FFF2-40B4-BE49-F238E27FC236}">
                <a16:creationId xmlns:a16="http://schemas.microsoft.com/office/drawing/2014/main" id="{1FF506DE-81C5-2541-9558-842E3926C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02532" y="2882974"/>
            <a:ext cx="5268395" cy="39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7C5C-9D43-EE40-A7EE-602ADD22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6CC3F-56F2-7F42-B33C-B5ABBB45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A76BD8BD-34D5-0144-BEA1-892B95A57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791422"/>
              </p:ext>
            </p:extLst>
          </p:nvPr>
        </p:nvGraphicFramePr>
        <p:xfrm>
          <a:off x="1653952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rame 7">
            <a:extLst>
              <a:ext uri="{FF2B5EF4-FFF2-40B4-BE49-F238E27FC236}">
                <a16:creationId xmlns:a16="http://schemas.microsoft.com/office/drawing/2014/main" id="{AB8BF3E6-9A7C-4D4C-95B4-C72EE6E924E1}"/>
              </a:ext>
            </a:extLst>
          </p:cNvPr>
          <p:cNvSpPr/>
          <p:nvPr/>
        </p:nvSpPr>
        <p:spPr>
          <a:xfrm>
            <a:off x="5095754" y="167109"/>
            <a:ext cx="2152891" cy="1261641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0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99C7-C8CF-BB46-BAC5-36B009F9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Biomonitoring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64070E-19A4-2D42-81E6-8DFFEEE6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357688" cy="3581400"/>
          </a:xfrm>
        </p:spPr>
        <p:txBody>
          <a:bodyPr/>
          <a:lstStyle/>
          <a:p>
            <a:r>
              <a:rPr lang="en-US" dirty="0"/>
              <a:t>Pollution concentration measurement using mosses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49" name="Picture 1" descr="page8image43180576">
            <a:extLst>
              <a:ext uri="{FF2B5EF4-FFF2-40B4-BE49-F238E27FC236}">
                <a16:creationId xmlns:a16="http://schemas.microsoft.com/office/drawing/2014/main" id="{60EA804E-0020-F245-A331-5D89435B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3190"/>
            <a:ext cx="5643742" cy="55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4A350-B2F5-9F4E-9965-545CE780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92" y="3400008"/>
            <a:ext cx="2401748" cy="2902784"/>
          </a:xfrm>
          <a:prstGeom prst="rect">
            <a:avLst/>
          </a:prstGeom>
        </p:spPr>
      </p:pic>
      <p:pic>
        <p:nvPicPr>
          <p:cNvPr id="8" name="Picture 7" descr="A close up of a plant&#10;&#10;Description automatically generated">
            <a:extLst>
              <a:ext uri="{FF2B5EF4-FFF2-40B4-BE49-F238E27FC236}">
                <a16:creationId xmlns:a16="http://schemas.microsoft.com/office/drawing/2014/main" id="{D0859669-7B9F-7149-9831-F37E9D809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0" r="36976"/>
          <a:stretch/>
        </p:blipFill>
        <p:spPr>
          <a:xfrm>
            <a:off x="3510896" y="3429000"/>
            <a:ext cx="2401748" cy="284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41D2A-6A59-6448-A3B3-B6A26CAB78DF}"/>
              </a:ext>
            </a:extLst>
          </p:cNvPr>
          <p:cNvSpPr txBox="1"/>
          <p:nvPr/>
        </p:nvSpPr>
        <p:spPr>
          <a:xfrm>
            <a:off x="844860" y="3030676"/>
            <a:ext cx="25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Hylocamium</a:t>
            </a:r>
            <a:r>
              <a:rPr lang="en-US" dirty="0"/>
              <a:t> </a:t>
            </a:r>
            <a:r>
              <a:rPr lang="en-US" dirty="0" err="1"/>
              <a:t>splendens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5DE90-A1ED-8D47-981E-5F773220BA75}"/>
              </a:ext>
            </a:extLst>
          </p:cNvPr>
          <p:cNvSpPr txBox="1"/>
          <p:nvPr/>
        </p:nvSpPr>
        <p:spPr>
          <a:xfrm>
            <a:off x="3489404" y="3059668"/>
            <a:ext cx="240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Pleurosium</a:t>
            </a:r>
            <a:r>
              <a:rPr lang="en-US" dirty="0"/>
              <a:t> </a:t>
            </a:r>
            <a:r>
              <a:rPr lang="en-US" dirty="0" err="1"/>
              <a:t>shreberi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139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{C80E2444-5A71-B547-9831-FCEFFCB0ED46}tf10001072</Template>
  <TotalTime>604</TotalTime>
  <Words>399</Words>
  <Application>Microsoft Office PowerPoint</Application>
  <PresentationFormat>Широкоэкранный</PresentationFormat>
  <Paragraphs>102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Batang</vt:lpstr>
      <vt:lpstr>Calibri</vt:lpstr>
      <vt:lpstr>Cambria Math</vt:lpstr>
      <vt:lpstr>Franklin Gothic Book</vt:lpstr>
      <vt:lpstr>Times New Roman</vt:lpstr>
      <vt:lpstr>Crop</vt:lpstr>
      <vt:lpstr>Neutron activation analysis for life sciences</vt:lpstr>
      <vt:lpstr>Neutron Activation Analysis</vt:lpstr>
      <vt:lpstr>Primary Method</vt:lpstr>
      <vt:lpstr>NAA + AAS</vt:lpstr>
      <vt:lpstr>Презентация PowerPoint</vt:lpstr>
      <vt:lpstr>Neutrons</vt:lpstr>
      <vt:lpstr>Презентация PowerPoint</vt:lpstr>
      <vt:lpstr>Презентация PowerPoint</vt:lpstr>
      <vt:lpstr>Biomonitoring</vt:lpstr>
      <vt:lpstr>Презентация PowerPoint</vt:lpstr>
      <vt:lpstr>Moss Collecting</vt:lpstr>
      <vt:lpstr>Презентация PowerPoint</vt:lpstr>
      <vt:lpstr>Samples preparation</vt:lpstr>
      <vt:lpstr>Презентация PowerPoint</vt:lpstr>
      <vt:lpstr>Презентация PowerPoint</vt:lpstr>
      <vt:lpstr>Презентация PowerPoint</vt:lpstr>
      <vt:lpstr>Irradiation</vt:lpstr>
      <vt:lpstr>Detection</vt:lpstr>
      <vt:lpstr>Презентация PowerPoint</vt:lpstr>
      <vt:lpstr>Data Processing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activation analysis for life sciences</dc:title>
  <dc:creator>Microsoft Office User</dc:creator>
  <cp:lastModifiedBy>UC</cp:lastModifiedBy>
  <cp:revision>35</cp:revision>
  <cp:lastPrinted>2019-07-24T13:00:15Z</cp:lastPrinted>
  <dcterms:created xsi:type="dcterms:W3CDTF">2019-07-23T06:12:04Z</dcterms:created>
  <dcterms:modified xsi:type="dcterms:W3CDTF">2019-07-25T08:23:50Z</dcterms:modified>
</cp:coreProperties>
</file>